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1309" r:id="rId2"/>
    <p:sldId id="1407" r:id="rId3"/>
    <p:sldId id="1408" r:id="rId4"/>
    <p:sldId id="1409" r:id="rId5"/>
    <p:sldId id="1410" r:id="rId6"/>
    <p:sldId id="1433" r:id="rId7"/>
    <p:sldId id="1434" r:id="rId8"/>
    <p:sldId id="1411" r:id="rId9"/>
    <p:sldId id="1412" r:id="rId10"/>
    <p:sldId id="1435" r:id="rId11"/>
    <p:sldId id="1413" r:id="rId12"/>
    <p:sldId id="1436" r:id="rId13"/>
    <p:sldId id="1414" r:id="rId14"/>
    <p:sldId id="1437" r:id="rId15"/>
    <p:sldId id="1438" r:id="rId16"/>
    <p:sldId id="1415" r:id="rId17"/>
    <p:sldId id="1478" r:id="rId18"/>
    <p:sldId id="1416" r:id="rId19"/>
    <p:sldId id="1417" r:id="rId20"/>
    <p:sldId id="1448" r:id="rId21"/>
    <p:sldId id="1467" r:id="rId22"/>
    <p:sldId id="1449" r:id="rId23"/>
    <p:sldId id="1450" r:id="rId24"/>
    <p:sldId id="1418" r:id="rId25"/>
    <p:sldId id="1419" r:id="rId26"/>
    <p:sldId id="1420" r:id="rId27"/>
    <p:sldId id="1421" r:id="rId28"/>
    <p:sldId id="1473" r:id="rId29"/>
    <p:sldId id="1422" r:id="rId30"/>
    <p:sldId id="1423" r:id="rId31"/>
    <p:sldId id="1474" r:id="rId32"/>
    <p:sldId id="1475" r:id="rId33"/>
    <p:sldId id="1476" r:id="rId34"/>
    <p:sldId id="1477" r:id="rId35"/>
    <p:sldId id="1424" r:id="rId36"/>
    <p:sldId id="1439" r:id="rId37"/>
    <p:sldId id="1440" r:id="rId38"/>
    <p:sldId id="1483" r:id="rId39"/>
    <p:sldId id="1441" r:id="rId40"/>
    <p:sldId id="1442" r:id="rId41"/>
    <p:sldId id="1480" r:id="rId42"/>
    <p:sldId id="1443" r:id="rId43"/>
    <p:sldId id="1444" r:id="rId44"/>
    <p:sldId id="1445" r:id="rId45"/>
    <p:sldId id="1446" r:id="rId46"/>
    <p:sldId id="1447" r:id="rId47"/>
    <p:sldId id="1451" r:id="rId48"/>
    <p:sldId id="1452" r:id="rId49"/>
    <p:sldId id="1453" r:id="rId50"/>
    <p:sldId id="1454" r:id="rId51"/>
    <p:sldId id="1455" r:id="rId52"/>
    <p:sldId id="1460" r:id="rId53"/>
    <p:sldId id="1461" r:id="rId54"/>
    <p:sldId id="1462" r:id="rId55"/>
    <p:sldId id="1456" r:id="rId56"/>
    <p:sldId id="1457" r:id="rId57"/>
    <p:sldId id="1464" r:id="rId58"/>
    <p:sldId id="1465" r:id="rId59"/>
    <p:sldId id="1482" r:id="rId60"/>
    <p:sldId id="1484" r:id="rId61"/>
    <p:sldId id="1485" r:id="rId62"/>
    <p:sldId id="1486" r:id="rId63"/>
  </p:sldIdLst>
  <p:sldSz cx="9144000" cy="6858000" type="screen4x3"/>
  <p:notesSz cx="6858000" cy="9144000"/>
  <p:defaultTextStyle>
    <a:defPPr>
      <a:defRPr lang="en-US"/>
    </a:defPPr>
    <a:lvl1pPr algn="l" defTabSz="767429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1pPr>
    <a:lvl2pPr marL="383381" indent="-191357" algn="l" defTabSz="767429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2pPr>
    <a:lvl3pPr marL="767429" indent="-383381" algn="l" defTabSz="767429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3pPr>
    <a:lvl4pPr marL="1151477" indent="-575405" algn="l" defTabSz="767429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4pPr>
    <a:lvl5pPr marL="1535525" indent="-767429" algn="l" defTabSz="767429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5pPr>
    <a:lvl6pPr marL="960120" algn="l" defTabSz="384048" rtl="0" eaLnBrk="1" latinLnBrk="1" hangingPunct="1">
      <a:defRPr sz="15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6pPr>
    <a:lvl7pPr marL="1152144" algn="l" defTabSz="384048" rtl="0" eaLnBrk="1" latinLnBrk="1" hangingPunct="1">
      <a:defRPr sz="15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7pPr>
    <a:lvl8pPr marL="1344168" algn="l" defTabSz="384048" rtl="0" eaLnBrk="1" latinLnBrk="1" hangingPunct="1">
      <a:defRPr sz="15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8pPr>
    <a:lvl9pPr marL="1536192" algn="l" defTabSz="384048" rtl="0" eaLnBrk="1" latinLnBrk="1" hangingPunct="1">
      <a:defRPr sz="15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000000"/>
    <a:srgbClr val="404140"/>
    <a:srgbClr val="3E3F41"/>
    <a:srgbClr val="DFDFDF"/>
    <a:srgbClr val="0A46A4"/>
    <a:srgbClr val="1A9497"/>
    <a:srgbClr val="27C360"/>
    <a:srgbClr val="38455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 autoAdjust="0"/>
    <p:restoredTop sz="94660"/>
  </p:normalViewPr>
  <p:slideViewPr>
    <p:cSldViewPr snapToGrid="0" snapToObjects="1">
      <p:cViewPr>
        <p:scale>
          <a:sx n="87" d="100"/>
          <a:sy n="87" d="100"/>
        </p:scale>
        <p:origin x="-444" y="-72"/>
      </p:cViewPr>
      <p:guideLst>
        <p:guide orient="horz" pos="2185"/>
        <p:guide pos="5413"/>
        <p:guide pos="344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-1978" y="-7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27B24-F179-4314-B2F5-17FA33869E20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F17EA-E99F-4D3D-843D-B82F272847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3828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 Light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 Light" pitchFamily="34" charset="0"/>
              </a:defRPr>
            </a:lvl1pPr>
          </a:lstStyle>
          <a:p>
            <a:fld id="{D0F0F22B-869D-4231-A310-36240D080F8E}" type="datetimeFigureOut">
              <a:rPr lang="en-US" altLang="ko-KR"/>
              <a:pPr/>
              <a:t>8/7/2016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 Light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 Light" pitchFamily="34" charset="0"/>
              </a:defRPr>
            </a:lvl1pPr>
          </a:lstStyle>
          <a:p>
            <a:fld id="{D6BFF0B4-8853-4ACB-9897-3DC11923F74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0953630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83381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 Light"/>
        <a:ea typeface="MS PGothic" pitchFamily="34" charset="-128"/>
        <a:cs typeface="+mn-cs"/>
      </a:defRPr>
    </a:lvl1pPr>
    <a:lvl2pPr marL="383381" algn="l" defTabSz="383381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 Light"/>
        <a:ea typeface="MS PGothic" pitchFamily="34" charset="-128"/>
        <a:cs typeface="+mn-cs"/>
      </a:defRPr>
    </a:lvl2pPr>
    <a:lvl3pPr marL="767429" algn="l" defTabSz="383381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 Light"/>
        <a:ea typeface="MS PGothic" pitchFamily="34" charset="-128"/>
        <a:cs typeface="+mn-cs"/>
      </a:defRPr>
    </a:lvl3pPr>
    <a:lvl4pPr marL="1151477" algn="l" defTabSz="383381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 Light"/>
        <a:ea typeface="MS PGothic" pitchFamily="34" charset="-128"/>
        <a:cs typeface="+mn-cs"/>
      </a:defRPr>
    </a:lvl4pPr>
    <a:lvl5pPr marL="1535525" algn="l" defTabSz="383381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 Light"/>
        <a:ea typeface="MS PGothic" pitchFamily="34" charset="-128"/>
        <a:cs typeface="+mn-cs"/>
      </a:defRPr>
    </a:lvl5pPr>
    <a:lvl6pPr marL="1919856" algn="l" defTabSz="38397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3827" algn="l" defTabSz="38397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7798" algn="l" defTabSz="38397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71770" algn="l" defTabSz="38397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5870274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3188448" y="2890619"/>
            <a:ext cx="1210363" cy="2093653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536272" y="2890619"/>
            <a:ext cx="1210363" cy="2093653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19816484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01132" y="2036319"/>
            <a:ext cx="1611063" cy="2786772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217147599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52699" y="2131537"/>
            <a:ext cx="1569650" cy="2788731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068769" y="2561015"/>
            <a:ext cx="980629" cy="2319827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41872" y="2020240"/>
            <a:ext cx="2781772" cy="2135685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231894573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191" y="0"/>
            <a:ext cx="9162341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28942921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595" y="2051082"/>
            <a:ext cx="1830459" cy="23729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54775" y="2051082"/>
            <a:ext cx="1830459" cy="23729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314808" y="2051082"/>
            <a:ext cx="1830459" cy="23729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833140" y="4432106"/>
            <a:ext cx="1830459" cy="241954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484349" y="4432106"/>
            <a:ext cx="1830459" cy="241954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68571822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824316" y="2768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54775" y="2768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485234" y="2768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485234" y="2285868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313541" y="2285868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313541" y="4575295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654775" y="4575295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824316" y="4575295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-6144" y="4575295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-6144" y="2285868"/>
            <a:ext cx="1830459" cy="228310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8755645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013269" y="1743106"/>
            <a:ext cx="3421271" cy="2732629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037682" y="3708213"/>
            <a:ext cx="1951174" cy="1958473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40694171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161604" y="2238806"/>
            <a:ext cx="2827389" cy="2290023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18531941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3383406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06057" y="3383406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617966" y="3383406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924023" y="3383406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245561" y="3383406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6557471" y="3383406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7863527" y="3383406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5150617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06057" y="5150617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17966" y="5150617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24023" y="5150617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5245561" y="5150617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557471" y="5150617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7863527" y="5150617"/>
            <a:ext cx="1279350" cy="17145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71097772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23260" y="2282722"/>
            <a:ext cx="1180047" cy="2792225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344340" y="2282722"/>
            <a:ext cx="1180047" cy="2792225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3971997" y="2282722"/>
            <a:ext cx="1180047" cy="2792225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5593078" y="2282722"/>
            <a:ext cx="1180047" cy="2792225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7208690" y="2282722"/>
            <a:ext cx="1180047" cy="2792225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2801311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83897" y="2029322"/>
            <a:ext cx="1362320" cy="3203988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0553481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518164" y="375444"/>
            <a:ext cx="257837" cy="34369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 sz="180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28814" y="365125"/>
            <a:ext cx="788637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794" tIns="38397" rIns="76794" bIns="383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814" y="1825625"/>
            <a:ext cx="788637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794" tIns="38397" rIns="76794" bIns="383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029" name="TextBox 11"/>
          <p:cNvSpPr txBox="1">
            <a:spLocks noChangeArrowheads="1"/>
          </p:cNvSpPr>
          <p:nvPr userDrawn="1"/>
        </p:nvSpPr>
        <p:spPr bwMode="auto">
          <a:xfrm>
            <a:off x="8489206" y="409575"/>
            <a:ext cx="312182" cy="23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794" tIns="38397" rIns="76794" bIns="38397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fld id="{DC84B00F-786C-4046-852F-818E59EDACC9}" type="slidenum">
              <a:rPr lang="id-ID" altLang="ko-KR" sz="1000" b="1"/>
              <a:pPr algn="ctr"/>
              <a:t>‹#›</a:t>
            </a:fld>
            <a:endParaRPr lang="id-ID" altLang="ko-KR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4" r:id="rId10"/>
    <p:sldLayoutId id="2147483665" r:id="rId11"/>
    <p:sldLayoutId id="2147483666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767429" rtl="0" fontAlgn="base">
        <a:lnSpc>
          <a:spcPct val="90000"/>
        </a:lnSpc>
        <a:spcBef>
          <a:spcPct val="0"/>
        </a:spcBef>
        <a:spcAft>
          <a:spcPct val="0"/>
        </a:spcAft>
        <a:defRPr lang="en-US" sz="2500" kern="1200">
          <a:solidFill>
            <a:schemeClr val="tx1"/>
          </a:solidFill>
          <a:latin typeface="Lato Light"/>
          <a:ea typeface="MS PGothic" pitchFamily="34" charset="-128"/>
          <a:cs typeface="Lato Light"/>
        </a:defRPr>
      </a:lvl1pPr>
      <a:lvl2pPr algn="l" defTabSz="767429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Lato Light" pitchFamily="-65" charset="0"/>
          <a:ea typeface="MS PGothic" pitchFamily="34" charset="-128"/>
        </a:defRPr>
      </a:lvl2pPr>
      <a:lvl3pPr algn="l" defTabSz="767429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Lato Light" pitchFamily="-65" charset="0"/>
          <a:ea typeface="MS PGothic" pitchFamily="34" charset="-128"/>
        </a:defRPr>
      </a:lvl3pPr>
      <a:lvl4pPr algn="l" defTabSz="767429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Lato Light" pitchFamily="-65" charset="0"/>
          <a:ea typeface="MS PGothic" pitchFamily="34" charset="-128"/>
        </a:defRPr>
      </a:lvl4pPr>
      <a:lvl5pPr algn="l" defTabSz="767429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Lato Light" pitchFamily="-65" charset="0"/>
          <a:ea typeface="MS PGothic" pitchFamily="34" charset="-128"/>
        </a:defRPr>
      </a:lvl5pPr>
      <a:lvl6pPr marL="192024" algn="l" defTabSz="767429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Lato Light" pitchFamily="-65" charset="0"/>
          <a:ea typeface="MS PGothic" pitchFamily="34" charset="-128"/>
        </a:defRPr>
      </a:lvl6pPr>
      <a:lvl7pPr marL="384048" algn="l" defTabSz="767429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Lato Light" pitchFamily="-65" charset="0"/>
          <a:ea typeface="MS PGothic" pitchFamily="34" charset="-128"/>
        </a:defRPr>
      </a:lvl7pPr>
      <a:lvl8pPr marL="576072" algn="l" defTabSz="767429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Lato Light" pitchFamily="-65" charset="0"/>
          <a:ea typeface="MS PGothic" pitchFamily="34" charset="-128"/>
        </a:defRPr>
      </a:lvl8pPr>
      <a:lvl9pPr marL="768096" algn="l" defTabSz="767429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Lato Light" pitchFamily="-65" charset="0"/>
          <a:ea typeface="MS PGothic" pitchFamily="34" charset="-128"/>
        </a:defRPr>
      </a:lvl9pPr>
    </p:titleStyle>
    <p:bodyStyle>
      <a:lvl1pPr algn="l" defTabSz="767429" rtl="0" fontAlgn="base">
        <a:lnSpc>
          <a:spcPct val="90000"/>
        </a:lnSpc>
        <a:spcBef>
          <a:spcPts val="840"/>
        </a:spcBef>
        <a:spcAft>
          <a:spcPct val="0"/>
        </a:spcAft>
        <a:buFont typeface="Arial" pitchFamily="34" charset="0"/>
        <a:defRPr lang="en-US" sz="20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1pPr>
      <a:lvl2pPr marL="383381" algn="l" defTabSz="767429" rtl="0" fontAlgn="base">
        <a:lnSpc>
          <a:spcPct val="90000"/>
        </a:lnSpc>
        <a:spcBef>
          <a:spcPts val="420"/>
        </a:spcBef>
        <a:spcAft>
          <a:spcPct val="0"/>
        </a:spcAft>
        <a:buFont typeface="Arial" pitchFamily="34" charset="0"/>
        <a:defRPr lang="en-US" sz="17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2pPr>
      <a:lvl3pPr marL="767429" algn="l" defTabSz="767429" rtl="0" fontAlgn="base">
        <a:lnSpc>
          <a:spcPct val="90000"/>
        </a:lnSpc>
        <a:spcBef>
          <a:spcPts val="420"/>
        </a:spcBef>
        <a:spcAft>
          <a:spcPct val="0"/>
        </a:spcAft>
        <a:buFont typeface="Arial" pitchFamily="34" charset="0"/>
        <a:defRPr lang="en-US" sz="15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3pPr>
      <a:lvl4pPr marL="1151477" algn="l" defTabSz="767429" rtl="0" fontAlgn="base">
        <a:lnSpc>
          <a:spcPct val="90000"/>
        </a:lnSpc>
        <a:spcBef>
          <a:spcPts val="420"/>
        </a:spcBef>
        <a:spcAft>
          <a:spcPct val="0"/>
        </a:spcAft>
        <a:buFont typeface="Arial" pitchFamily="34" charset="0"/>
        <a:defRPr lang="en-US" sz="13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4pPr>
      <a:lvl5pPr marL="1535525" algn="l" defTabSz="767429" rtl="0" fontAlgn="base">
        <a:lnSpc>
          <a:spcPct val="90000"/>
        </a:lnSpc>
        <a:spcBef>
          <a:spcPts val="420"/>
        </a:spcBef>
        <a:spcAft>
          <a:spcPct val="0"/>
        </a:spcAft>
        <a:buFont typeface="Arial" pitchFamily="34" charset="0"/>
        <a:defRPr lang="en-US" sz="13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5pPr>
      <a:lvl6pPr marL="2111841" indent="-191986" algn="l" defTabSz="767942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813" indent="-191986" algn="l" defTabSz="767942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784" indent="-191986" algn="l" defTabSz="767942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755" indent="-191986" algn="l" defTabSz="767942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71" algn="l" defTabSz="7679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42" algn="l" defTabSz="7679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13" algn="l" defTabSz="7679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885" algn="l" defTabSz="7679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856" algn="l" defTabSz="7679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827" algn="l" defTabSz="7679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798" algn="l" defTabSz="7679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770" algn="l" defTabSz="7679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61269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grpSp>
        <p:nvGrpSpPr>
          <p:cNvPr id="50178" name="Group 11"/>
          <p:cNvGrpSpPr>
            <a:grpSpLocks/>
          </p:cNvGrpSpPr>
          <p:nvPr/>
        </p:nvGrpSpPr>
        <p:grpSpPr bwMode="auto">
          <a:xfrm>
            <a:off x="2143683" y="2355850"/>
            <a:ext cx="4828051" cy="2157465"/>
            <a:chOff x="5714696" y="4242508"/>
            <a:chExt cx="12872495" cy="4315571"/>
          </a:xfrm>
        </p:grpSpPr>
        <p:sp>
          <p:nvSpPr>
            <p:cNvPr id="50180" name="TextBox 12"/>
            <p:cNvSpPr txBox="1">
              <a:spLocks noChangeArrowheads="1"/>
            </p:cNvSpPr>
            <p:nvPr/>
          </p:nvSpPr>
          <p:spPr bwMode="auto">
            <a:xfrm>
              <a:off x="6452980" y="4872252"/>
              <a:ext cx="11469973" cy="203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tabLst>
                  <a:tab pos="8921750" algn="l"/>
                </a:tabLs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tabLst>
                  <a:tab pos="8921750" algn="l"/>
                </a:tabLs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tabLst>
                  <a:tab pos="8921750" algn="l"/>
                </a:tabLs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tabLst>
                  <a:tab pos="8921750" algn="l"/>
                </a:tabLs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tabLst>
                  <a:tab pos="8921750" algn="l"/>
                </a:tabLs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tabLst>
                  <a:tab pos="8921750" algn="l"/>
                </a:tabLs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tabLst>
                  <a:tab pos="8921750" algn="l"/>
                </a:tabLs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tabLst>
                  <a:tab pos="8921750" algn="l"/>
                </a:tabLs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tabLst>
                  <a:tab pos="8921750" algn="l"/>
                </a:tabLs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ko-KR" sz="6000" b="1" dirty="0">
                  <a:solidFill>
                    <a:srgbClr val="FFFFFF"/>
                  </a:solidFill>
                  <a:latin typeface="Montserrat" pitchFamily="-65" charset="0"/>
                </a:rPr>
                <a:t>STORY</a:t>
              </a:r>
              <a:r>
                <a:rPr lang="ko-KR" altLang="en-US" sz="6000" b="1" dirty="0">
                  <a:solidFill>
                    <a:srgbClr val="FFFFFF"/>
                  </a:solidFill>
                  <a:latin typeface="Montserrat" pitchFamily="-65" charset="0"/>
                </a:rPr>
                <a:t>보드</a:t>
              </a:r>
              <a:endParaRPr lang="en-US" altLang="ko-KR" sz="6000" b="1" dirty="0">
                <a:solidFill>
                  <a:srgbClr val="FFFFFF"/>
                </a:solidFill>
                <a:latin typeface="Montserrat" pitchFamily="-65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4696" y="4242508"/>
              <a:ext cx="12872495" cy="3289789"/>
            </a:xfrm>
            <a:prstGeom prst="rect">
              <a:avLst/>
            </a:prstGeom>
            <a:noFill/>
            <a:ln w="762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</a:endParaRPr>
            </a:p>
          </p:txBody>
        </p:sp>
        <p:sp>
          <p:nvSpPr>
            <p:cNvPr id="50182" name="TextBox 14"/>
            <p:cNvSpPr txBox="1">
              <a:spLocks noChangeArrowheads="1"/>
            </p:cNvSpPr>
            <p:nvPr/>
          </p:nvSpPr>
          <p:spPr bwMode="auto">
            <a:xfrm>
              <a:off x="11882246" y="7850088"/>
              <a:ext cx="492528" cy="707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endParaRPr lang="en-US" altLang="ko-KR" sz="1700" dirty="0">
                <a:solidFill>
                  <a:srgbClr val="FFFFFF"/>
                </a:solidFill>
                <a:latin typeface="Montserrat Light" pitchFamily="-65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1" y="941100"/>
            <a:ext cx="221406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/>
              <a:t>커뮤니티 </a:t>
            </a:r>
            <a:endParaRPr lang="en-US" altLang="ko-KR" dirty="0"/>
          </a:p>
          <a:p>
            <a:pPr algn="just"/>
            <a:r>
              <a:rPr lang="en-US" altLang="ko-KR" dirty="0"/>
              <a:t>[</a:t>
            </a:r>
            <a:r>
              <a:rPr lang="ko-KR" altLang="en-US" dirty="0"/>
              <a:t>게시물 관리</a:t>
            </a:r>
            <a:r>
              <a:rPr lang="en-US" altLang="ko-KR" dirty="0"/>
              <a:t>]</a:t>
            </a:r>
          </a:p>
          <a:p>
            <a:pPr algn="just"/>
            <a:endParaRPr lang="en-US" altLang="ko-KR" dirty="0" smtClean="0"/>
          </a:p>
          <a:p>
            <a:pPr algn="just"/>
            <a:r>
              <a:rPr lang="ko-KR" altLang="en-US" dirty="0" smtClean="0"/>
              <a:t>게시물 관리의 디테일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</a:t>
            </a:r>
            <a:r>
              <a:rPr lang="en-US" altLang="ko-KR" dirty="0" smtClean="0"/>
              <a:t>1] </a:t>
            </a:r>
            <a:r>
              <a:rPr lang="ko-KR" altLang="en-US" dirty="0" smtClean="0"/>
              <a:t>게시물 관리의 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디테일 부분으로 바로</a:t>
            </a:r>
            <a:endParaRPr lang="en-US" altLang="ko-KR" dirty="0" smtClean="0"/>
          </a:p>
          <a:p>
            <a:pPr algn="just"/>
            <a:r>
              <a:rPr lang="ko-KR" altLang="en-US" dirty="0" err="1" smtClean="0"/>
              <a:t>어드민</a:t>
            </a:r>
            <a:r>
              <a:rPr lang="ko-KR" altLang="en-US" dirty="0" smtClean="0"/>
              <a:t> 부분에서 수정이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가능함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042676"/>
            <a:ext cx="619469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1883228" y="2628237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1984911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45741" y="941100"/>
            <a:ext cx="2319866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/>
              <a:t>커뮤니티 </a:t>
            </a:r>
            <a:endParaRPr lang="en-US" altLang="ko-KR" dirty="0"/>
          </a:p>
          <a:p>
            <a:pPr algn="just"/>
            <a:r>
              <a:rPr lang="en-US" altLang="ko-KR" dirty="0" smtClean="0"/>
              <a:t>[</a:t>
            </a:r>
            <a:r>
              <a:rPr lang="ko-KR" altLang="en-US" dirty="0" smtClean="0"/>
              <a:t>공지사</a:t>
            </a:r>
            <a:r>
              <a:rPr lang="ko-KR" altLang="en-US" dirty="0"/>
              <a:t>항</a:t>
            </a:r>
            <a:r>
              <a:rPr lang="ko-KR" altLang="en-US" dirty="0" smtClean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]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[1]</a:t>
            </a:r>
            <a:r>
              <a:rPr lang="ko-KR" altLang="en-US" dirty="0"/>
              <a:t> 게시판에 등록되어</a:t>
            </a:r>
            <a:endParaRPr lang="en-US" altLang="ko-KR" dirty="0"/>
          </a:p>
          <a:p>
            <a:pPr algn="just"/>
            <a:r>
              <a:rPr lang="ko-KR" altLang="en-US" dirty="0"/>
              <a:t>있는 게시물들이 나옴</a:t>
            </a:r>
            <a:endParaRPr lang="en-US" altLang="ko-KR" dirty="0"/>
          </a:p>
          <a:p>
            <a:pPr algn="just"/>
            <a:r>
              <a:rPr lang="ko-KR" altLang="en-US" dirty="0" smtClean="0"/>
              <a:t>해당 </a:t>
            </a:r>
            <a:r>
              <a:rPr lang="ko-KR" altLang="en-US" dirty="0"/>
              <a:t>게시판에 게시물</a:t>
            </a:r>
            <a:endParaRPr lang="en-US" altLang="ko-KR" dirty="0"/>
          </a:p>
          <a:p>
            <a:pPr algn="just"/>
            <a:r>
              <a:rPr lang="ko-KR" altLang="en-US" dirty="0"/>
              <a:t>들이 나옴</a:t>
            </a:r>
            <a:r>
              <a:rPr lang="en-US" altLang="ko-KR" dirty="0"/>
              <a:t>. </a:t>
            </a:r>
            <a:r>
              <a:rPr lang="ko-KR" altLang="en-US" dirty="0"/>
              <a:t>작성자 조회수</a:t>
            </a:r>
            <a:endParaRPr lang="en-US" altLang="ko-KR" dirty="0"/>
          </a:p>
          <a:p>
            <a:pPr algn="just"/>
            <a:r>
              <a:rPr lang="ko-KR" altLang="en-US" dirty="0"/>
              <a:t>등록일 등의 정보가 나옴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 smtClean="0"/>
              <a:t>[2] </a:t>
            </a:r>
            <a:r>
              <a:rPr lang="ko-KR" altLang="en-US" dirty="0"/>
              <a:t>개별 삭제 및 전체</a:t>
            </a:r>
            <a:endParaRPr lang="en-US" altLang="ko-KR" dirty="0"/>
          </a:p>
          <a:p>
            <a:pPr algn="just"/>
            <a:r>
              <a:rPr lang="ko-KR" altLang="en-US" dirty="0"/>
              <a:t>삭제가 가능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7380" y="2196782"/>
            <a:ext cx="6286854" cy="199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3015342" y="274213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9" name="타원 8"/>
          <p:cNvSpPr/>
          <p:nvPr/>
        </p:nvSpPr>
        <p:spPr>
          <a:xfrm>
            <a:off x="5780313" y="301468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1406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/>
              <a:t>커뮤니티 </a:t>
            </a:r>
            <a:endParaRPr lang="en-US" altLang="ko-KR" dirty="0"/>
          </a:p>
          <a:p>
            <a:pPr algn="just"/>
            <a:r>
              <a:rPr lang="en-US" altLang="ko-KR" dirty="0"/>
              <a:t>[</a:t>
            </a:r>
            <a:r>
              <a:rPr lang="ko-KR" altLang="en-US" dirty="0"/>
              <a:t>공지사항 관리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pPr algn="just"/>
            <a:r>
              <a:rPr lang="ko-KR" altLang="en-US" dirty="0"/>
              <a:t>공지사항 </a:t>
            </a:r>
            <a:r>
              <a:rPr lang="ko-KR" altLang="en-US" dirty="0" smtClean="0"/>
              <a:t>관리의 디테일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[1] </a:t>
            </a:r>
            <a:r>
              <a:rPr lang="ko-KR" altLang="en-US" dirty="0"/>
              <a:t>게시물 관리의 </a:t>
            </a:r>
            <a:endParaRPr lang="en-US" altLang="ko-KR" dirty="0"/>
          </a:p>
          <a:p>
            <a:pPr algn="just"/>
            <a:r>
              <a:rPr lang="ko-KR" altLang="en-US" dirty="0"/>
              <a:t>디테일 부분으로 바로</a:t>
            </a:r>
            <a:endParaRPr lang="en-US" altLang="ko-KR" dirty="0"/>
          </a:p>
          <a:p>
            <a:pPr algn="just"/>
            <a:r>
              <a:rPr lang="ko-KR" altLang="en-US" dirty="0" err="1"/>
              <a:t>어드민</a:t>
            </a:r>
            <a:r>
              <a:rPr lang="ko-KR" altLang="en-US" dirty="0"/>
              <a:t> 부분에서 수정이</a:t>
            </a:r>
            <a:endParaRPr lang="en-US" altLang="ko-KR" dirty="0"/>
          </a:p>
          <a:p>
            <a:pPr algn="just"/>
            <a:r>
              <a:rPr lang="ko-KR" altLang="en-US" dirty="0"/>
              <a:t>가능함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7380" y="2196782"/>
            <a:ext cx="6286854" cy="199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092" y="2758782"/>
            <a:ext cx="625234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3015342" y="4267814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1871449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12650" y="884013"/>
            <a:ext cx="228780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 smtClean="0"/>
              <a:t>회원관리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[</a:t>
            </a:r>
            <a:r>
              <a:rPr lang="ko-KR" altLang="en-US" dirty="0" smtClean="0"/>
              <a:t>전체회</a:t>
            </a:r>
            <a:r>
              <a:rPr lang="ko-KR" altLang="en-US" dirty="0"/>
              <a:t>원</a:t>
            </a:r>
            <a:r>
              <a:rPr lang="ko-KR" altLang="en-US" dirty="0" smtClean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pPr algn="just"/>
            <a:r>
              <a:rPr lang="ko-KR" altLang="en-US" dirty="0" smtClean="0"/>
              <a:t>회원목록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</a:t>
            </a:r>
            <a:r>
              <a:rPr lang="en-US" altLang="ko-KR" dirty="0" smtClean="0"/>
              <a:t>1] </a:t>
            </a:r>
            <a:r>
              <a:rPr lang="ko-KR" altLang="en-US" dirty="0" smtClean="0"/>
              <a:t>회원을 검색</a:t>
            </a:r>
            <a:endParaRPr lang="en-US" altLang="ko-KR" dirty="0" smtClean="0"/>
          </a:p>
          <a:p>
            <a:pPr algn="just"/>
            <a:endParaRPr lang="en-US" altLang="ko-KR" dirty="0" smtClean="0"/>
          </a:p>
          <a:p>
            <a:pPr algn="just"/>
            <a:r>
              <a:rPr lang="en-US" altLang="ko-KR" dirty="0" smtClean="0"/>
              <a:t>[2] </a:t>
            </a:r>
            <a:r>
              <a:rPr lang="ko-KR" altLang="en-US" dirty="0" smtClean="0"/>
              <a:t>회원정보 수정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 smtClean="0"/>
              <a:t>[3] </a:t>
            </a:r>
            <a:r>
              <a:rPr lang="ko-KR" altLang="en-US" dirty="0" smtClean="0"/>
              <a:t>회원 등록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 smtClean="0"/>
              <a:t>[4] </a:t>
            </a:r>
            <a:r>
              <a:rPr lang="ko-KR" altLang="en-US" dirty="0" smtClean="0"/>
              <a:t>회원을 엑셀로 보내기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 smtClean="0"/>
              <a:t>[5] </a:t>
            </a:r>
            <a:r>
              <a:rPr lang="ko-KR" altLang="en-US" dirty="0" smtClean="0"/>
              <a:t>회원 삭제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0212" y="1910596"/>
            <a:ext cx="5481189" cy="444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113349" y="214509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7" name="타원 6"/>
          <p:cNvSpPr/>
          <p:nvPr/>
        </p:nvSpPr>
        <p:spPr>
          <a:xfrm>
            <a:off x="2590835" y="5432584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3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548778" y="558207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4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735321" y="374633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2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16487" y="480918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86797" y="941100"/>
            <a:ext cx="2287806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회원관리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전체회원 관리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 smtClean="0"/>
              <a:t>회원수정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[1] </a:t>
            </a:r>
            <a:r>
              <a:rPr lang="ko-KR" altLang="en-US" dirty="0" smtClean="0"/>
              <a:t>회원의 레벨과 포인트</a:t>
            </a:r>
            <a:endParaRPr lang="en-US" altLang="ko-KR" dirty="0" smtClean="0"/>
          </a:p>
          <a:p>
            <a:r>
              <a:rPr lang="ko-KR" altLang="en-US" dirty="0" err="1" smtClean="0"/>
              <a:t>를</a:t>
            </a:r>
            <a:r>
              <a:rPr lang="ko-KR" altLang="en-US" dirty="0" smtClean="0"/>
              <a:t> 관리자가 임의로 수정</a:t>
            </a:r>
            <a:endParaRPr lang="en-US" altLang="ko-KR" dirty="0" smtClean="0"/>
          </a:p>
          <a:p>
            <a:r>
              <a:rPr lang="ko-KR" altLang="en-US" dirty="0" smtClean="0"/>
              <a:t>가</a:t>
            </a:r>
            <a:r>
              <a:rPr lang="ko-KR" altLang="en-US" dirty="0"/>
              <a:t>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수정하기 버튼을 </a:t>
            </a:r>
            <a:r>
              <a:rPr lang="ko-KR" altLang="en-US" dirty="0" err="1" smtClean="0"/>
              <a:t>누르</a:t>
            </a:r>
            <a:endParaRPr lang="en-US" altLang="ko-KR" dirty="0" smtClean="0"/>
          </a:p>
          <a:p>
            <a:r>
              <a:rPr lang="ko-KR" altLang="en-US" dirty="0" smtClean="0"/>
              <a:t>면 수정 확정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4100308" y="286670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2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718" y="1962541"/>
            <a:ext cx="6281833" cy="2975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>
            <a:off x="2565423" y="4539054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23292" y="4290646"/>
            <a:ext cx="4651131" cy="430824"/>
          </a:xfrm>
          <a:prstGeom prst="rect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/>
                </a:solidFill>
              </a:rPr>
              <a:t>1</a:t>
            </a:r>
            <a:endParaRPr lang="ko-KR" alt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427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89780" y="941100"/>
            <a:ext cx="2319866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회원관리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전체회원 관리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 smtClean="0"/>
              <a:t>회원가입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회원을 관리자가</a:t>
            </a:r>
            <a:endParaRPr lang="en-US" altLang="ko-KR" dirty="0" smtClean="0"/>
          </a:p>
          <a:p>
            <a:r>
              <a:rPr lang="ko-KR" altLang="en-US" dirty="0" smtClean="0"/>
              <a:t>직접 등록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특이사항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 단에선</a:t>
            </a:r>
            <a:endParaRPr lang="en-US" altLang="ko-KR" dirty="0" smtClean="0"/>
          </a:p>
          <a:p>
            <a:r>
              <a:rPr lang="ko-KR" altLang="en-US" dirty="0" smtClean="0"/>
              <a:t>회원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어드민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일반회원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r>
              <a:rPr lang="ko-KR" altLang="en-US" dirty="0" smtClean="0"/>
              <a:t>선택할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267" y="2235835"/>
            <a:ext cx="6101080" cy="333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3113350" y="301468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427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89780" y="941100"/>
            <a:ext cx="20954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회원관리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전체회원 관리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 smtClean="0"/>
              <a:t>회원 엑셀로 다운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엑셀 내보내기 버튼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결과 창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257" y="1910596"/>
            <a:ext cx="6077097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559664" y="5344223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33635" y="3972623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5697"/>
            <a:ext cx="6856901" cy="64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11309" y="941100"/>
            <a:ext cx="23198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회원관리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탈</a:t>
            </a:r>
            <a:r>
              <a:rPr lang="ko-KR" altLang="en-US" dirty="0"/>
              <a:t>퇴</a:t>
            </a:r>
            <a:r>
              <a:rPr lang="ko-KR" altLang="en-US" dirty="0" smtClean="0"/>
              <a:t>회원 </a:t>
            </a:r>
            <a:r>
              <a:rPr lang="ko-KR" altLang="en-US" dirty="0"/>
              <a:t>관리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[1] </a:t>
            </a:r>
            <a:r>
              <a:rPr lang="ko-KR" altLang="en-US" dirty="0" smtClean="0"/>
              <a:t>탈퇴회원 검색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[2] </a:t>
            </a:r>
            <a:r>
              <a:rPr lang="ko-KR" altLang="en-US" dirty="0" smtClean="0"/>
              <a:t>회원을 복귀시킴 </a:t>
            </a:r>
            <a:r>
              <a:rPr lang="en-US" altLang="ko-KR" dirty="0" smtClean="0"/>
              <a:t>/ </a:t>
            </a:r>
          </a:p>
          <a:p>
            <a:r>
              <a:rPr lang="ko-KR" altLang="en-US" dirty="0" smtClean="0"/>
              <a:t>개별적으로도 가능하고</a:t>
            </a:r>
            <a:endParaRPr lang="en-US" altLang="ko-KR" dirty="0" smtClean="0"/>
          </a:p>
          <a:p>
            <a:r>
              <a:rPr lang="ko-KR" altLang="en-US" dirty="0" smtClean="0"/>
              <a:t>단체로도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회원 삭제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 영구</a:t>
            </a:r>
            <a:endParaRPr lang="en-US" altLang="ko-KR" dirty="0" smtClean="0"/>
          </a:p>
          <a:p>
            <a:r>
              <a:rPr lang="ko-KR" altLang="en-US" dirty="0" smtClean="0"/>
              <a:t>삭제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개별적으로도 가능</a:t>
            </a:r>
            <a:endParaRPr lang="en-US" altLang="ko-KR" dirty="0" smtClean="0"/>
          </a:p>
          <a:p>
            <a:r>
              <a:rPr lang="ko-KR" altLang="en-US" dirty="0" smtClean="0"/>
              <a:t>하고 단체로도 가능함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2068" y="1824546"/>
            <a:ext cx="5277477" cy="457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113350" y="2350651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59664" y="5540166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8" name="타원 7"/>
          <p:cNvSpPr/>
          <p:nvPr/>
        </p:nvSpPr>
        <p:spPr>
          <a:xfrm>
            <a:off x="5312264" y="392908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4648271" y="3106546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0" name="타원 9"/>
          <p:cNvSpPr/>
          <p:nvPr/>
        </p:nvSpPr>
        <p:spPr>
          <a:xfrm>
            <a:off x="2438436" y="5540166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67765" y="941100"/>
            <a:ext cx="24897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회원관리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회원등급</a:t>
            </a:r>
            <a:r>
              <a:rPr lang="en-US" altLang="ko-KR" dirty="0" smtClean="0"/>
              <a:t>/</a:t>
            </a:r>
            <a:r>
              <a:rPr lang="ko-KR" altLang="en-US" dirty="0" smtClean="0"/>
              <a:t>포인트 설정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회원등급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레벨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기준을 </a:t>
            </a:r>
            <a:endParaRPr lang="en-US" altLang="ko-KR" dirty="0" smtClean="0"/>
          </a:p>
          <a:p>
            <a:r>
              <a:rPr lang="ko-KR" altLang="en-US" dirty="0" smtClean="0"/>
              <a:t>설정함</a:t>
            </a:r>
            <a:endParaRPr lang="en-US" altLang="ko-KR" dirty="0" smtClean="0"/>
          </a:p>
          <a:p>
            <a:r>
              <a:rPr lang="ko-KR" altLang="en-US" dirty="0" smtClean="0"/>
              <a:t>개별적으로도 수정이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회원등급을 추가함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포인트 기준 확인</a:t>
            </a:r>
            <a:endParaRPr lang="en-US" altLang="ko-KR" dirty="0" smtClean="0"/>
          </a:p>
          <a:p>
            <a:r>
              <a:rPr lang="en-US" altLang="ko-KR" dirty="0" smtClean="0"/>
              <a:t>    (</a:t>
            </a:r>
            <a:r>
              <a:rPr lang="ko-KR" altLang="en-US" dirty="0" smtClean="0"/>
              <a:t>관리자가 직접 포인트를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설정하는 것은 불가능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0068" y="1833762"/>
            <a:ext cx="4980772" cy="475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917373" y="2078508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25081" y="4375394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8" name="타원 7"/>
          <p:cNvSpPr/>
          <p:nvPr/>
        </p:nvSpPr>
        <p:spPr>
          <a:xfrm>
            <a:off x="2567020" y="5533466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3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418" y="1701165"/>
            <a:ext cx="5500775" cy="3195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98640" y="941100"/>
            <a:ext cx="213650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커뮤니티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[admin] / [user] / [mobile]</a:t>
            </a:r>
          </a:p>
          <a:p>
            <a:endParaRPr lang="en-US" altLang="ko-KR" dirty="0" smtClean="0"/>
          </a:p>
          <a:p>
            <a:r>
              <a:rPr lang="en-US" altLang="ko-KR" dirty="0"/>
              <a:t>[admin</a:t>
            </a:r>
            <a:r>
              <a:rPr lang="en-US" altLang="ko-KR" dirty="0" smtClean="0"/>
              <a:t>] : </a:t>
            </a:r>
            <a:r>
              <a:rPr lang="ko-KR" altLang="en-US" dirty="0" smtClean="0"/>
              <a:t>관리자 페이지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/>
              <a:t>user</a:t>
            </a:r>
            <a:r>
              <a:rPr lang="en-US" altLang="ko-KR" dirty="0" smtClean="0"/>
              <a:t>] : </a:t>
            </a:r>
            <a:r>
              <a:rPr lang="ko-KR" altLang="en-US" dirty="0" smtClean="0"/>
              <a:t>사용자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en-US" altLang="ko-KR" dirty="0"/>
              <a:t>mobile</a:t>
            </a:r>
            <a:r>
              <a:rPr lang="en-US" altLang="ko-KR" dirty="0" smtClean="0"/>
              <a:t>] :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페이지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8894" y="941100"/>
            <a:ext cx="209704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아이템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응모 상점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배너 관리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</a:t>
            </a:r>
            <a:r>
              <a:rPr lang="ko-KR" altLang="en-US" dirty="0" smtClean="0"/>
              <a:t>배너 등록</a:t>
            </a:r>
            <a:endParaRPr lang="en-US" altLang="ko-KR" dirty="0" smtClean="0"/>
          </a:p>
          <a:p>
            <a:r>
              <a:rPr lang="ko-KR" altLang="en-US" dirty="0" err="1" smtClean="0"/>
              <a:t>베너의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r>
              <a:rPr lang="ko-KR" altLang="en-US" dirty="0" smtClean="0"/>
              <a:t>등록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[2] </a:t>
            </a:r>
            <a:r>
              <a:rPr lang="ko-KR" altLang="en-US" dirty="0" smtClean="0"/>
              <a:t>배너 등록 후 사용</a:t>
            </a:r>
            <a:endParaRPr lang="en-US" altLang="ko-KR" dirty="0" smtClean="0"/>
          </a:p>
          <a:p>
            <a:r>
              <a:rPr lang="ko-KR" altLang="en-US" dirty="0" smtClean="0"/>
              <a:t>여부를 선택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[3] </a:t>
            </a:r>
            <a:r>
              <a:rPr lang="ko-KR" altLang="en-US" dirty="0" smtClean="0"/>
              <a:t>지금 보여지고 있는</a:t>
            </a:r>
            <a:endParaRPr lang="en-US" altLang="ko-KR" dirty="0" smtClean="0"/>
          </a:p>
          <a:p>
            <a:r>
              <a:rPr lang="ko-KR" altLang="en-US" dirty="0" smtClean="0"/>
              <a:t>배너 부분을 사용 해제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[4] </a:t>
            </a:r>
            <a:r>
              <a:rPr lang="ko-KR" altLang="en-US" dirty="0" smtClean="0"/>
              <a:t>배너 삭제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252662"/>
            <a:ext cx="6165253" cy="161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3950335"/>
            <a:ext cx="6262521" cy="187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>
            <a:off x="1505202" y="317744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06687" y="3238408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1" name="타원 10"/>
          <p:cNvSpPr/>
          <p:nvPr/>
        </p:nvSpPr>
        <p:spPr>
          <a:xfrm>
            <a:off x="3532957" y="317744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2" name="타원 11"/>
          <p:cNvSpPr/>
          <p:nvPr/>
        </p:nvSpPr>
        <p:spPr>
          <a:xfrm>
            <a:off x="4523557" y="317744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3" name="타원 12"/>
          <p:cNvSpPr/>
          <p:nvPr/>
        </p:nvSpPr>
        <p:spPr>
          <a:xfrm>
            <a:off x="4338500" y="474499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201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44210" y="941100"/>
            <a:ext cx="209544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</a:t>
            </a:r>
            <a:r>
              <a:rPr lang="en-US" altLang="ko-KR" dirty="0"/>
              <a:t>/</a:t>
            </a:r>
            <a:r>
              <a:rPr lang="ko-KR" altLang="en-US" dirty="0"/>
              <a:t>응모 상점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배너 관리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배너 정보를 보여줌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1110" y="2181242"/>
            <a:ext cx="6199393" cy="243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3450806" y="327542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4714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199" y="1910596"/>
            <a:ext cx="5566647" cy="467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98640" y="941100"/>
            <a:ext cx="18501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</a:t>
            </a:r>
            <a:r>
              <a:rPr lang="en-US" altLang="ko-KR" dirty="0"/>
              <a:t>/</a:t>
            </a:r>
            <a:r>
              <a:rPr lang="ko-KR" altLang="en-US" dirty="0"/>
              <a:t>응모 상점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아이콘 등록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[1] </a:t>
            </a:r>
            <a:r>
              <a:rPr lang="ko-KR" altLang="en-US" dirty="0" smtClean="0"/>
              <a:t>관리자가 등록한</a:t>
            </a:r>
            <a:endParaRPr lang="en-US" altLang="ko-KR" dirty="0" smtClean="0"/>
          </a:p>
          <a:p>
            <a:r>
              <a:rPr lang="ko-KR" altLang="en-US" dirty="0" smtClean="0"/>
              <a:t>아이콘 진열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관리자단 아이콘</a:t>
            </a:r>
            <a:endParaRPr lang="en-US" altLang="ko-KR" dirty="0" smtClean="0"/>
          </a:p>
          <a:p>
            <a:r>
              <a:rPr lang="ko-KR" altLang="en-US" dirty="0" smtClean="0"/>
              <a:t>간편 등록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1125940" y="568603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6" name="타원 5"/>
          <p:cNvSpPr/>
          <p:nvPr/>
        </p:nvSpPr>
        <p:spPr>
          <a:xfrm>
            <a:off x="1125940" y="249364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171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14068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</a:t>
            </a:r>
            <a:r>
              <a:rPr lang="en-US" altLang="ko-KR" dirty="0"/>
              <a:t>/</a:t>
            </a:r>
            <a:r>
              <a:rPr lang="ko-KR" altLang="en-US" dirty="0"/>
              <a:t>응모 상점</a:t>
            </a:r>
            <a:endParaRPr lang="en-US" altLang="ko-KR" dirty="0"/>
          </a:p>
          <a:p>
            <a:r>
              <a:rPr lang="en-US" altLang="ko-KR" dirty="0" smtClean="0"/>
              <a:t>[USER ICON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유저가 아이콘을 </a:t>
            </a:r>
            <a:endParaRPr lang="en-US" altLang="ko-KR" dirty="0"/>
          </a:p>
          <a:p>
            <a:r>
              <a:rPr lang="ko-KR" altLang="en-US" dirty="0" smtClean="0"/>
              <a:t>올리고 나서 관리자가 </a:t>
            </a:r>
            <a:endParaRPr lang="en-US" altLang="ko-KR" dirty="0" smtClean="0"/>
          </a:p>
          <a:p>
            <a:r>
              <a:rPr lang="ko-KR" altLang="en-US" dirty="0" smtClean="0"/>
              <a:t>아이콘 허가를 누를</a:t>
            </a:r>
            <a:endParaRPr lang="en-US" altLang="ko-KR" dirty="0" smtClean="0"/>
          </a:p>
          <a:p>
            <a:r>
              <a:rPr lang="ko-KR" altLang="en-US" dirty="0" smtClean="0"/>
              <a:t>경우 해당 아이콘 판매</a:t>
            </a:r>
            <a:endParaRPr lang="en-US" altLang="ko-KR" dirty="0" smtClean="0"/>
          </a:p>
          <a:p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/>
              <a:t>[2] </a:t>
            </a:r>
            <a:r>
              <a:rPr lang="ko-KR" altLang="en-US" dirty="0" smtClean="0"/>
              <a:t>관리자가 아이콘 </a:t>
            </a:r>
            <a:endParaRPr lang="en-US" altLang="ko-KR" dirty="0" smtClean="0"/>
          </a:p>
          <a:p>
            <a:r>
              <a:rPr lang="ko-KR" altLang="en-US" dirty="0" smtClean="0"/>
              <a:t>판매를 거부 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해당 아이콘이 삭제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유저가 아이콘을</a:t>
            </a:r>
            <a:endParaRPr lang="en-US" altLang="ko-KR" dirty="0" smtClean="0"/>
          </a:p>
          <a:p>
            <a:r>
              <a:rPr lang="ko-KR" altLang="en-US" dirty="0" smtClean="0"/>
              <a:t>등록신청을 요청한 목록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258" y="1910596"/>
            <a:ext cx="6078174" cy="444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>
          <a:xfrm>
            <a:off x="2595188" y="558323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651105" y="558323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4850675" y="380342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56219" y="4446767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258" y="3230880"/>
            <a:ext cx="4382417" cy="2464526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171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93514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고정게시판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공지사항을 등록</a:t>
            </a:r>
            <a:endParaRPr lang="en-US" altLang="ko-KR" dirty="0" smtClean="0"/>
          </a:p>
          <a:p>
            <a:r>
              <a:rPr lang="ko-KR" altLang="en-US" dirty="0" smtClean="0"/>
              <a:t>상세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삭제 가능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1" y="2035701"/>
            <a:ext cx="6191251" cy="136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182" y="2105193"/>
            <a:ext cx="6207851" cy="16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>
          <a:xfrm>
            <a:off x="3444280" y="322969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657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공지사항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공지사항 등록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630" y="2154436"/>
            <a:ext cx="6151802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2612606" y="5817486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657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공지사항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[1] </a:t>
            </a:r>
            <a:r>
              <a:rPr lang="ko-KR" altLang="en-US" dirty="0"/>
              <a:t>공지사항 </a:t>
            </a:r>
            <a:r>
              <a:rPr lang="ko-KR" altLang="en-US" dirty="0" smtClean="0"/>
              <a:t>수정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76" y="1956763"/>
            <a:ext cx="6110225" cy="433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>
          <a:xfrm>
            <a:off x="2708405" y="565202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9014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이벤</a:t>
            </a:r>
            <a:r>
              <a:rPr lang="ko-KR" altLang="en-US" dirty="0"/>
              <a:t>트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[1] </a:t>
            </a:r>
            <a:r>
              <a:rPr lang="ko-KR" altLang="en-US" dirty="0" smtClean="0"/>
              <a:t>이벤트 등록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이벤트 삭제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이벤트 보기 중</a:t>
            </a:r>
            <a:endParaRPr lang="en-US" altLang="ko-KR" dirty="0" smtClean="0"/>
          </a:p>
          <a:p>
            <a:r>
              <a:rPr lang="ko-KR" altLang="en-US" dirty="0" smtClean="0"/>
              <a:t>전체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지난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진행 중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진행예정 이벤트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보기 가능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745" y="2114550"/>
            <a:ext cx="6288124" cy="188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554" y="2114550"/>
            <a:ext cx="6327743" cy="298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>
          <a:xfrm>
            <a:off x="2612606" y="4170387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679406" y="4170387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8" name="타원 7"/>
          <p:cNvSpPr/>
          <p:nvPr/>
        </p:nvSpPr>
        <p:spPr>
          <a:xfrm>
            <a:off x="355182" y="2469577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88224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이벤</a:t>
            </a:r>
            <a:r>
              <a:rPr lang="ko-KR" altLang="en-US" dirty="0"/>
              <a:t>트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[1] </a:t>
            </a:r>
            <a:r>
              <a:rPr lang="ko-KR" altLang="en-US" dirty="0" smtClean="0"/>
              <a:t>이벤트 등록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특이사항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날짜등을</a:t>
            </a:r>
            <a:endParaRPr lang="en-US" altLang="ko-KR" dirty="0" smtClean="0"/>
          </a:p>
          <a:p>
            <a:r>
              <a:rPr lang="ko-KR" altLang="en-US" dirty="0" smtClean="0"/>
              <a:t>적어 이벤트의 진행 </a:t>
            </a:r>
            <a:endParaRPr lang="en-US" altLang="ko-KR" dirty="0" smtClean="0"/>
          </a:p>
          <a:p>
            <a:r>
              <a:rPr lang="ko-KR" altLang="en-US" dirty="0" smtClean="0"/>
              <a:t>경과를 나눔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113350" y="524640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1910596"/>
            <a:ext cx="6191250" cy="457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/>
          <p:cNvSpPr/>
          <p:nvPr/>
        </p:nvSpPr>
        <p:spPr>
          <a:xfrm>
            <a:off x="3113384" y="512615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0034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55096" y="941100"/>
            <a:ext cx="234070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고객지원센</a:t>
            </a:r>
            <a:r>
              <a:rPr lang="ko-KR" altLang="en-US" dirty="0"/>
              <a:t>터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자주하는 질문 글 등록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글 등록 시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단에 </a:t>
            </a:r>
            <a:endParaRPr lang="en-US" altLang="ko-KR" dirty="0" smtClean="0"/>
          </a:p>
          <a:p>
            <a:r>
              <a:rPr lang="ko-KR" altLang="en-US" dirty="0" smtClean="0"/>
              <a:t>보여</a:t>
            </a:r>
            <a:r>
              <a:rPr lang="ko-KR" altLang="en-US" dirty="0"/>
              <a:t>짐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253043"/>
            <a:ext cx="6124428" cy="157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5519092" y="288009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657" y="956373"/>
            <a:ext cx="59563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98640" y="941100"/>
            <a:ext cx="22669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Admin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main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로그인 후 관리자 페이지</a:t>
            </a:r>
            <a:endParaRPr lang="en-US" altLang="ko-KR" dirty="0" smtClean="0"/>
          </a:p>
          <a:p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AUTHOR</a:t>
            </a:r>
            <a:r>
              <a:rPr lang="ko-KR" altLang="en-US" dirty="0" smtClean="0"/>
              <a:t>코드가 </a:t>
            </a:r>
            <a:r>
              <a:rPr lang="en-US" altLang="ko-KR" dirty="0" smtClean="0"/>
              <a:t>admin</a:t>
            </a:r>
          </a:p>
          <a:p>
            <a:r>
              <a:rPr lang="ko-KR" altLang="en-US" dirty="0" smtClean="0"/>
              <a:t>인 경우에만 들어갈 수</a:t>
            </a:r>
            <a:endParaRPr lang="en-US" altLang="ko-KR" dirty="0" smtClean="0"/>
          </a:p>
          <a:p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1580846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8894" y="941100"/>
            <a:ext cx="228780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일별 신규회원</a:t>
            </a:r>
            <a:r>
              <a:rPr lang="en-US" altLang="ko-KR" dirty="0" smtClean="0"/>
              <a:t>/</a:t>
            </a:r>
            <a:r>
              <a:rPr lang="ko-KR" altLang="en-US" dirty="0" smtClean="0"/>
              <a:t>게시물</a:t>
            </a:r>
            <a:endParaRPr lang="en-US" altLang="ko-KR" dirty="0" smtClean="0"/>
          </a:p>
          <a:p>
            <a:r>
              <a:rPr lang="ko-KR" altLang="en-US" smtClean="0"/>
              <a:t>통계 그래프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748" y="2256415"/>
            <a:ext cx="6292117" cy="378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1091152" y="269857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78894" y="941100"/>
            <a:ext cx="22669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신규회원과 신규 </a:t>
            </a:r>
            <a:endParaRPr lang="en-US" altLang="ko-KR" dirty="0" smtClean="0"/>
          </a:p>
          <a:p>
            <a:r>
              <a:rPr lang="ko-KR" altLang="en-US" dirty="0" smtClean="0"/>
              <a:t>게시물들을 일별</a:t>
            </a:r>
            <a:r>
              <a:rPr lang="en-US" altLang="ko-KR" dirty="0" smtClean="0"/>
              <a:t>/</a:t>
            </a:r>
            <a:r>
              <a:rPr lang="ko-KR" altLang="en-US" dirty="0" smtClean="0"/>
              <a:t>월별로 </a:t>
            </a:r>
            <a:endParaRPr lang="en-US" altLang="ko-KR" dirty="0" smtClean="0"/>
          </a:p>
          <a:p>
            <a:r>
              <a:rPr lang="ko-KR" altLang="en-US" dirty="0" smtClean="0"/>
              <a:t>확인 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6" name="타원 5"/>
          <p:cNvSpPr/>
          <p:nvPr/>
        </p:nvSpPr>
        <p:spPr>
          <a:xfrm>
            <a:off x="5159863" y="249364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34" y="575863"/>
            <a:ext cx="6683361" cy="58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1319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78894" y="941100"/>
            <a:ext cx="22669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신규회원과 신규 </a:t>
            </a:r>
            <a:endParaRPr lang="en-US" altLang="ko-KR" dirty="0" smtClean="0"/>
          </a:p>
          <a:p>
            <a:r>
              <a:rPr lang="ko-KR" altLang="en-US" dirty="0" smtClean="0"/>
              <a:t>게시물들을 일별</a:t>
            </a:r>
            <a:r>
              <a:rPr lang="en-US" altLang="ko-KR" dirty="0" smtClean="0"/>
              <a:t>/</a:t>
            </a:r>
            <a:r>
              <a:rPr lang="ko-KR" altLang="en-US" dirty="0" smtClean="0"/>
              <a:t>월별로 </a:t>
            </a:r>
            <a:endParaRPr lang="en-US" altLang="ko-KR" dirty="0" smtClean="0"/>
          </a:p>
          <a:p>
            <a:r>
              <a:rPr lang="ko-KR" altLang="en-US" dirty="0" smtClean="0"/>
              <a:t>확인 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6" name="타원 5"/>
          <p:cNvSpPr/>
          <p:nvPr/>
        </p:nvSpPr>
        <p:spPr>
          <a:xfrm>
            <a:off x="5159863" y="249364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773" y="677377"/>
            <a:ext cx="6615122" cy="55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1319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78894" y="941100"/>
            <a:ext cx="22669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신규회원과 신규 </a:t>
            </a:r>
            <a:endParaRPr lang="en-US" altLang="ko-KR" dirty="0" smtClean="0"/>
          </a:p>
          <a:p>
            <a:r>
              <a:rPr lang="ko-KR" altLang="en-US" dirty="0" smtClean="0"/>
              <a:t>게시물들을 일별</a:t>
            </a:r>
            <a:r>
              <a:rPr lang="en-US" altLang="ko-KR" dirty="0" smtClean="0"/>
              <a:t>/</a:t>
            </a:r>
            <a:r>
              <a:rPr lang="ko-KR" altLang="en-US" dirty="0" smtClean="0"/>
              <a:t>월별로 </a:t>
            </a:r>
            <a:endParaRPr lang="en-US" altLang="ko-KR" dirty="0" smtClean="0"/>
          </a:p>
          <a:p>
            <a:r>
              <a:rPr lang="ko-KR" altLang="en-US" dirty="0" smtClean="0"/>
              <a:t>확인 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830" y="634481"/>
            <a:ext cx="6537276" cy="5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1319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78894" y="941100"/>
            <a:ext cx="22669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고정게시판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신규회원과 신규 </a:t>
            </a:r>
            <a:endParaRPr lang="en-US" altLang="ko-KR" dirty="0" smtClean="0"/>
          </a:p>
          <a:p>
            <a:r>
              <a:rPr lang="ko-KR" altLang="en-US" dirty="0" smtClean="0"/>
              <a:t>게시물들을 일별</a:t>
            </a:r>
            <a:r>
              <a:rPr lang="en-US" altLang="ko-KR" dirty="0" smtClean="0"/>
              <a:t>/</a:t>
            </a:r>
            <a:r>
              <a:rPr lang="ko-KR" altLang="en-US" dirty="0" smtClean="0"/>
              <a:t>월별로 </a:t>
            </a:r>
            <a:endParaRPr lang="en-US" altLang="ko-KR" dirty="0" smtClean="0"/>
          </a:p>
          <a:p>
            <a:r>
              <a:rPr lang="ko-KR" altLang="en-US" dirty="0" smtClean="0"/>
              <a:t>확인 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204" y="228153"/>
            <a:ext cx="6655690" cy="640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1319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2924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 PAGE</a:t>
            </a:r>
          </a:p>
          <a:p>
            <a:r>
              <a:rPr lang="en-US" altLang="ko-KR" dirty="0" smtClean="0"/>
              <a:t>[MAIN TOP]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900" y="1279525"/>
            <a:ext cx="6507814" cy="37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292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smtClean="0"/>
              <a:t>회원가입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900" y="1279525"/>
            <a:ext cx="6507814" cy="37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1559" y="2738120"/>
            <a:ext cx="4033157" cy="2895600"/>
          </a:xfrm>
          <a:prstGeom prst="rect">
            <a:avLst/>
          </a:prstGeom>
          <a:noFill/>
          <a:ln w="50800" cmpd="dbl">
            <a:solidFill>
              <a:schemeClr val="bg1">
                <a:lumMod val="25000"/>
                <a:alpha val="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3886269" y="4353266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5694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337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</a:t>
            </a:r>
          </a:p>
          <a:p>
            <a:endParaRPr lang="en-US" altLang="ko-KR" dirty="0"/>
          </a:p>
          <a:p>
            <a:r>
              <a:rPr lang="en-US" altLang="ko-KR" dirty="0"/>
              <a:t>[1]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PWD </a:t>
            </a:r>
            <a:r>
              <a:rPr lang="ko-KR" altLang="en-US" dirty="0" smtClean="0"/>
              <a:t>찾기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900" y="1279525"/>
            <a:ext cx="6507814" cy="37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6925" y="772452"/>
            <a:ext cx="4558830" cy="194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2105201" y="500223"/>
            <a:ext cx="674914" cy="772886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0033" y="2776263"/>
            <a:ext cx="4564491" cy="178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2780115" y="2654737"/>
            <a:ext cx="674914" cy="772886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42658" y="4708365"/>
            <a:ext cx="3230807" cy="127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65694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0217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</a:t>
            </a:r>
          </a:p>
          <a:p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en-US" altLang="ko-KR" dirty="0"/>
              <a:t>1</a:t>
            </a:r>
            <a:r>
              <a:rPr lang="en-US" altLang="ko-KR" dirty="0" smtClean="0"/>
              <a:t>] PWD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r>
              <a:rPr lang="ko-KR" altLang="en-US" dirty="0" err="1" smtClean="0"/>
              <a:t>이메일로</a:t>
            </a:r>
            <a:r>
              <a:rPr lang="ko-KR" altLang="en-US" dirty="0" smtClean="0"/>
              <a:t> 비밀번호를 </a:t>
            </a:r>
            <a:endParaRPr lang="en-US" altLang="ko-KR" dirty="0" smtClean="0"/>
          </a:p>
          <a:p>
            <a:r>
              <a:rPr lang="ko-KR" altLang="en-US" dirty="0" smtClean="0"/>
              <a:t>임의로 변경해서 전송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900" y="1279525"/>
            <a:ext cx="6507814" cy="370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640" y="3134042"/>
            <a:ext cx="6604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42038" y="4079631"/>
            <a:ext cx="1283677" cy="167054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1394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826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</a:t>
            </a:r>
            <a:r>
              <a:rPr lang="en-US" altLang="ko-KR" dirty="0" smtClean="0"/>
              <a:t>PAGE MAIN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6437" y="304165"/>
            <a:ext cx="4451300" cy="253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6437" y="2849612"/>
            <a:ext cx="4451300" cy="361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69275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745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Admin</a:t>
            </a:r>
            <a:r>
              <a:rPr lang="ko-KR" altLang="en-US" dirty="0" smtClean="0"/>
              <a:t>의 메뉴화면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578798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5182" y="691902"/>
            <a:ext cx="52982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2"/>
                </a:solidFill>
              </a:rPr>
              <a:t>커뮤니티 관리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게시판 관리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게시판 순서관리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게시판 관리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공지사항 관리</a:t>
            </a:r>
            <a:endParaRPr lang="en-US" altLang="ko-KR" sz="1200" b="1" dirty="0" smtClean="0">
              <a:solidFill>
                <a:schemeClr val="bg2"/>
              </a:solidFill>
            </a:endParaRPr>
          </a:p>
          <a:p>
            <a:endParaRPr lang="en-US" altLang="ko-KR" sz="1200" b="1" dirty="0">
              <a:solidFill>
                <a:schemeClr val="bg2"/>
              </a:solidFill>
            </a:endParaRPr>
          </a:p>
          <a:p>
            <a:r>
              <a:rPr lang="ko-KR" altLang="en-US" sz="1200" b="1" dirty="0" smtClean="0">
                <a:solidFill>
                  <a:schemeClr val="bg2"/>
                </a:solidFill>
              </a:rPr>
              <a:t>회원관리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전체회원관리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탈퇴회원관리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회원등급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포인트 설정</a:t>
            </a:r>
            <a:endParaRPr lang="en-US" altLang="ko-KR" sz="1200" b="1" dirty="0" smtClean="0">
              <a:solidFill>
                <a:schemeClr val="bg2"/>
              </a:solidFill>
            </a:endParaRPr>
          </a:p>
          <a:p>
            <a:endParaRPr lang="en-US" altLang="ko-KR" sz="1200" b="1" dirty="0">
              <a:solidFill>
                <a:schemeClr val="bg2"/>
              </a:solidFill>
            </a:endParaRPr>
          </a:p>
          <a:p>
            <a:r>
              <a:rPr lang="ko-KR" altLang="en-US" sz="1200" b="1" dirty="0" smtClean="0">
                <a:solidFill>
                  <a:schemeClr val="bg2"/>
                </a:solidFill>
              </a:rPr>
              <a:t>아이템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/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응모 상점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배너관리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아이콘 등록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USER ICON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관리</a:t>
            </a:r>
            <a:endParaRPr lang="en-US" altLang="ko-KR" sz="1200" b="1" dirty="0" smtClean="0">
              <a:solidFill>
                <a:schemeClr val="bg2"/>
              </a:solidFill>
            </a:endParaRPr>
          </a:p>
          <a:p>
            <a:endParaRPr lang="en-US" altLang="ko-KR" sz="1200" b="1" dirty="0">
              <a:solidFill>
                <a:schemeClr val="bg2"/>
              </a:solidFill>
            </a:endParaRPr>
          </a:p>
          <a:p>
            <a:r>
              <a:rPr lang="ko-KR" altLang="en-US" sz="1200" b="1" dirty="0" smtClean="0">
                <a:solidFill>
                  <a:schemeClr val="bg2"/>
                </a:solidFill>
              </a:rPr>
              <a:t>고정게시판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공지사항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이벤트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고객지원센터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|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통계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4106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042547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</a:t>
            </a:r>
            <a:r>
              <a:rPr lang="en-US" altLang="ko-KR" dirty="0" smtClean="0"/>
              <a:t>] : LOG IN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[1]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하게되면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캐릭터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우편함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err="1" smtClean="0"/>
              <a:t>인벤토리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스킬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창고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로그아웃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등의 </a:t>
            </a:r>
            <a:r>
              <a:rPr lang="ko-KR" altLang="en-US" dirty="0" err="1" smtClean="0"/>
              <a:t>마이페이지를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아이콘으로 나눠서 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간편한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제공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927" y="1600200"/>
            <a:ext cx="644539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35726" y="3204754"/>
            <a:ext cx="1280160" cy="1759132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1858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340705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 : LOG </a:t>
            </a:r>
            <a:r>
              <a:rPr lang="en-US" altLang="ko-KR" dirty="0" smtClean="0"/>
              <a:t>IN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캐릭터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smtClean="0"/>
              <a:t>회원정보 수정페이지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회원정보 변경 및 탈퇴</a:t>
            </a:r>
            <a:endParaRPr lang="en-US" altLang="ko-KR" dirty="0" smtClean="0"/>
          </a:p>
          <a:p>
            <a:r>
              <a:rPr lang="ko-KR" altLang="en-US" dirty="0" smtClean="0"/>
              <a:t>처리를 하기 위해</a:t>
            </a:r>
            <a:endParaRPr lang="en-US" altLang="ko-KR" dirty="0" smtClean="0"/>
          </a:p>
          <a:p>
            <a:r>
              <a:rPr lang="ko-KR" altLang="en-US" dirty="0" smtClean="0"/>
              <a:t>선행되는 페이지</a:t>
            </a:r>
            <a:endParaRPr lang="en-US" altLang="ko-KR" dirty="0" smtClean="0"/>
          </a:p>
          <a:p>
            <a:r>
              <a:rPr lang="ko-KR" altLang="en-US" dirty="0" err="1" smtClean="0"/>
              <a:t>로그인이</a:t>
            </a:r>
            <a:r>
              <a:rPr lang="ko-KR" altLang="en-US" dirty="0" smtClean="0"/>
              <a:t> 된 상태에서</a:t>
            </a:r>
            <a:endParaRPr lang="en-US" altLang="ko-KR" dirty="0" smtClean="0"/>
          </a:p>
          <a:p>
            <a:r>
              <a:rPr lang="ko-KR" altLang="en-US" dirty="0" smtClean="0"/>
              <a:t>비밀번호를 한번 더 입력</a:t>
            </a:r>
            <a:endParaRPr lang="en-US" altLang="ko-KR" dirty="0" smtClean="0"/>
          </a:p>
          <a:p>
            <a:r>
              <a:rPr lang="ko-KR" altLang="en-US" dirty="0" smtClean="0"/>
              <a:t>한 후 회원정보 수정페이</a:t>
            </a:r>
            <a:endParaRPr lang="en-US" altLang="ko-KR" dirty="0" smtClean="0"/>
          </a:p>
          <a:p>
            <a:r>
              <a:rPr lang="ko-KR" altLang="en-US" dirty="0" smtClean="0"/>
              <a:t>지 접근 가능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927" y="1600200"/>
            <a:ext cx="644539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416298" y="6196084"/>
            <a:ext cx="1561539" cy="27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320" y="1441775"/>
            <a:ext cx="4096974" cy="36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타원 7"/>
          <p:cNvSpPr/>
          <p:nvPr/>
        </p:nvSpPr>
        <p:spPr>
          <a:xfrm>
            <a:off x="3930795" y="3273237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2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9269" y="3302626"/>
            <a:ext cx="557348" cy="296091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181432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021194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 : LOG </a:t>
            </a:r>
            <a:r>
              <a:rPr lang="en-US" altLang="ko-KR" dirty="0" smtClean="0"/>
              <a:t>IN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캐릭터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smtClean="0"/>
              <a:t>회원정보 수정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비밀번호 변경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회원 탈퇴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927" y="1600200"/>
            <a:ext cx="644539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3955" y="365759"/>
            <a:ext cx="493699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3955" y="3421442"/>
            <a:ext cx="4936998" cy="130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3956" y="4868687"/>
            <a:ext cx="4964684" cy="172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2407322" y="168214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53094" y="316178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0" name="타원 9"/>
          <p:cNvSpPr/>
          <p:nvPr/>
        </p:nvSpPr>
        <p:spPr>
          <a:xfrm>
            <a:off x="5640380" y="484640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416298" y="6196084"/>
            <a:ext cx="1561539" cy="27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432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042547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 : LOG </a:t>
            </a:r>
            <a:r>
              <a:rPr lang="en-US" altLang="ko-KR" dirty="0" smtClean="0"/>
              <a:t>IN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인벤토리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smtClean="0"/>
              <a:t>상점에서 아이콘을</a:t>
            </a:r>
            <a:endParaRPr lang="en-US" altLang="ko-KR" dirty="0" smtClean="0"/>
          </a:p>
          <a:p>
            <a:r>
              <a:rPr lang="ko-KR" altLang="en-US" dirty="0" smtClean="0"/>
              <a:t>구매하면 </a:t>
            </a:r>
            <a:r>
              <a:rPr lang="ko-KR" altLang="en-US" dirty="0" err="1" smtClean="0"/>
              <a:t>인벤토리에</a:t>
            </a:r>
            <a:endParaRPr lang="en-US" altLang="ko-KR" dirty="0" smtClean="0"/>
          </a:p>
          <a:p>
            <a:r>
              <a:rPr lang="ko-KR" altLang="en-US" dirty="0" smtClean="0"/>
              <a:t>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사용버튼을 누르게</a:t>
            </a:r>
            <a:endParaRPr lang="en-US" altLang="ko-KR" dirty="0" smtClean="0"/>
          </a:p>
          <a:p>
            <a:r>
              <a:rPr lang="ko-KR" altLang="en-US" dirty="0" smtClean="0"/>
              <a:t>되면 해당 아이콘이 </a:t>
            </a:r>
            <a:endParaRPr lang="en-US" altLang="ko-KR" dirty="0" smtClean="0"/>
          </a:p>
          <a:p>
            <a:r>
              <a:rPr lang="ko-KR" altLang="en-US" dirty="0" smtClean="0"/>
              <a:t>프로필이미지로 설정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아이콘을 판매하면</a:t>
            </a:r>
            <a:endParaRPr lang="en-US" altLang="ko-KR" dirty="0" smtClean="0"/>
          </a:p>
          <a:p>
            <a:r>
              <a:rPr lang="ko-KR" altLang="en-US" dirty="0" smtClean="0"/>
              <a:t>구입포인트의 반값에</a:t>
            </a:r>
            <a:endParaRPr lang="en-US" altLang="ko-KR" dirty="0" smtClean="0"/>
          </a:p>
          <a:p>
            <a:r>
              <a:rPr lang="ko-KR" altLang="en-US" dirty="0" smtClean="0"/>
              <a:t>판매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927" y="1600200"/>
            <a:ext cx="644539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8850" y="766763"/>
            <a:ext cx="468630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>
          <a:xfrm>
            <a:off x="4845722" y="72221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548812" y="272448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0" name="타원 9"/>
          <p:cNvSpPr/>
          <p:nvPr/>
        </p:nvSpPr>
        <p:spPr>
          <a:xfrm>
            <a:off x="6223726" y="272448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181432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12750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 : LOG </a:t>
            </a:r>
            <a:r>
              <a:rPr lang="en-US" altLang="ko-KR" dirty="0" smtClean="0"/>
              <a:t>IN</a:t>
            </a:r>
          </a:p>
          <a:p>
            <a:endParaRPr lang="en-US" altLang="ko-KR" dirty="0"/>
          </a:p>
          <a:p>
            <a:r>
              <a:rPr lang="ko-KR" altLang="en-US" dirty="0" smtClean="0"/>
              <a:t>창고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smtClean="0"/>
              <a:t>내가 쓴 글 목록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게시판에 내가 쓴 글의</a:t>
            </a:r>
            <a:endParaRPr lang="en-US" altLang="ko-KR" dirty="0" smtClean="0"/>
          </a:p>
          <a:p>
            <a:r>
              <a:rPr lang="ko-KR" altLang="en-US" dirty="0" smtClean="0"/>
              <a:t>목록을 볼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목록 디테일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내가 쓴 글의 종류를 볼</a:t>
            </a:r>
            <a:endParaRPr lang="en-US" altLang="ko-KR" dirty="0" smtClean="0"/>
          </a:p>
          <a:p>
            <a:r>
              <a:rPr lang="ko-KR" altLang="en-US" dirty="0" smtClean="0"/>
              <a:t>수 있으나 수정은 불가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927" y="1600200"/>
            <a:ext cx="644539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1861" y="834757"/>
            <a:ext cx="4372576" cy="14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1860" y="2428240"/>
            <a:ext cx="4372577" cy="340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4649779" y="554657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237701" y="242713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181432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6696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 : LOG </a:t>
            </a:r>
            <a:r>
              <a:rPr lang="en-US" altLang="ko-KR" dirty="0" smtClean="0"/>
              <a:t>IN</a:t>
            </a:r>
          </a:p>
          <a:p>
            <a:endParaRPr lang="en-US" altLang="ko-KR" dirty="0"/>
          </a:p>
          <a:p>
            <a:r>
              <a:rPr lang="ko-KR" altLang="en-US" dirty="0" smtClean="0"/>
              <a:t>스킬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smtClean="0"/>
              <a:t>경험치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포인트에 </a:t>
            </a:r>
            <a:endParaRPr lang="en-US" altLang="ko-KR" dirty="0" smtClean="0"/>
          </a:p>
          <a:p>
            <a:r>
              <a:rPr lang="ko-KR" altLang="en-US" dirty="0" smtClean="0"/>
              <a:t>따라 각 이름에 해당하는</a:t>
            </a:r>
            <a:endParaRPr lang="en-US" altLang="ko-KR" dirty="0" smtClean="0"/>
          </a:p>
          <a:p>
            <a:r>
              <a:rPr lang="ko-KR" altLang="en-US" dirty="0" err="1" smtClean="0"/>
              <a:t>스킬을</a:t>
            </a:r>
            <a:r>
              <a:rPr lang="ko-KR" altLang="en-US" dirty="0" smtClean="0"/>
              <a:t> 습득하여 더 많은</a:t>
            </a:r>
            <a:endParaRPr lang="en-US" altLang="ko-KR" dirty="0" smtClean="0"/>
          </a:p>
          <a:p>
            <a:r>
              <a:rPr lang="ko-KR" altLang="en-US" dirty="0" err="1" smtClean="0"/>
              <a:t>경험치와</a:t>
            </a:r>
            <a:r>
              <a:rPr lang="ko-KR" altLang="en-US" dirty="0" smtClean="0"/>
              <a:t> 포인트를 얻을</a:t>
            </a:r>
            <a:endParaRPr lang="en-US" altLang="ko-KR" dirty="0" smtClean="0"/>
          </a:p>
          <a:p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927" y="1600200"/>
            <a:ext cx="644539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82100" y="753173"/>
            <a:ext cx="4470683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4530036" y="36673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432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1406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 : LOG IN</a:t>
            </a:r>
          </a:p>
          <a:p>
            <a:endParaRPr lang="en-US" altLang="ko-KR" dirty="0"/>
          </a:p>
          <a:p>
            <a:r>
              <a:rPr lang="ko-KR" altLang="en-US" dirty="0" smtClean="0"/>
              <a:t>우편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쪽지를 보낼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여러명한테</a:t>
            </a:r>
            <a:r>
              <a:rPr lang="ko-KR" altLang="en-US" dirty="0" smtClean="0"/>
              <a:t> 보낼 경우엔</a:t>
            </a:r>
            <a:endParaRPr lang="en-US" altLang="ko-KR" dirty="0" smtClean="0"/>
          </a:p>
          <a:p>
            <a:r>
              <a:rPr lang="en-US" altLang="ko-KR" dirty="0" smtClean="0"/>
              <a:t>“,”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사용하여 보낼 수</a:t>
            </a:r>
            <a:endParaRPr lang="en-US" altLang="ko-KR" dirty="0" smtClean="0"/>
          </a:p>
          <a:p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927" y="1600200"/>
            <a:ext cx="644539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7440" y="1263585"/>
            <a:ext cx="4961079" cy="451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2775893" y="554657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432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09544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 : LOG IN</a:t>
            </a:r>
          </a:p>
          <a:p>
            <a:endParaRPr lang="en-US" altLang="ko-KR" dirty="0"/>
          </a:p>
          <a:p>
            <a:r>
              <a:rPr lang="ko-KR" altLang="en-US" dirty="0" smtClean="0"/>
              <a:t>우편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</a:t>
            </a:r>
            <a:r>
              <a:rPr lang="ko-KR" altLang="en-US" dirty="0" smtClean="0"/>
              <a:t>받은 </a:t>
            </a:r>
            <a:r>
              <a:rPr lang="ko-KR" altLang="en-US" dirty="0" err="1" smtClean="0"/>
              <a:t>쪽지함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받은 쪽지함의 세부</a:t>
            </a:r>
            <a:endParaRPr lang="en-US" altLang="ko-KR" dirty="0" smtClean="0"/>
          </a:p>
          <a:p>
            <a:r>
              <a:rPr lang="ko-KR" altLang="en-US" dirty="0" smtClean="0"/>
              <a:t>내용을 볼 수 있음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927" y="1600200"/>
            <a:ext cx="644539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0374" y="319723"/>
            <a:ext cx="4748591" cy="202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1572" y="2455308"/>
            <a:ext cx="4706193" cy="39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4267236" y="94110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270027" y="272448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1051320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6696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r>
              <a:rPr lang="en-US" altLang="ko-KR" dirty="0"/>
              <a:t>[MAIN TOP] : LOG IN</a:t>
            </a:r>
          </a:p>
          <a:p>
            <a:endParaRPr lang="en-US" altLang="ko-KR" dirty="0"/>
          </a:p>
          <a:p>
            <a:r>
              <a:rPr lang="ko-KR" altLang="en-US" dirty="0" smtClean="0"/>
              <a:t>우편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보낸 </a:t>
            </a:r>
            <a:r>
              <a:rPr lang="ko-KR" altLang="en-US" dirty="0" err="1" smtClean="0"/>
              <a:t>쪽지함</a:t>
            </a:r>
            <a:endParaRPr lang="en-US" altLang="ko-KR" dirty="0" smtClean="0"/>
          </a:p>
          <a:p>
            <a:r>
              <a:rPr lang="ko-KR" altLang="en-US" dirty="0" smtClean="0"/>
              <a:t>간단하게 내가 보낸 쪽지</a:t>
            </a:r>
            <a:endParaRPr lang="en-US" altLang="ko-KR" dirty="0" smtClean="0"/>
          </a:p>
          <a:p>
            <a:r>
              <a:rPr lang="ko-KR" altLang="en-US" dirty="0" smtClean="0"/>
              <a:t>내용을 알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err="1" smtClean="0"/>
              <a:t>수신확인함</a:t>
            </a:r>
            <a:endParaRPr lang="en-US" altLang="ko-KR" dirty="0" smtClean="0"/>
          </a:p>
          <a:p>
            <a:r>
              <a:rPr lang="ko-KR" altLang="en-US" dirty="0" smtClean="0"/>
              <a:t>상대방이 글일 읽을 경우</a:t>
            </a:r>
            <a:endParaRPr lang="en-US" altLang="ko-KR" dirty="0" smtClean="0"/>
          </a:p>
          <a:p>
            <a:r>
              <a:rPr lang="ko-KR" altLang="en-US" dirty="0" smtClean="0"/>
              <a:t>미확인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수신확인</a:t>
            </a:r>
            <a:r>
              <a:rPr lang="en-US" altLang="ko-KR" dirty="0"/>
              <a:t> </a:t>
            </a:r>
            <a:r>
              <a:rPr lang="ko-KR" altLang="en-US" dirty="0" smtClean="0"/>
              <a:t>이라는</a:t>
            </a:r>
            <a:endParaRPr lang="en-US" altLang="ko-KR" dirty="0" smtClean="0"/>
          </a:p>
          <a:p>
            <a:r>
              <a:rPr lang="ko-KR" altLang="en-US" dirty="0" smtClean="0"/>
              <a:t>글이 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쪽지 삭제함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쪽지를 삭제 할 수 있는</a:t>
            </a:r>
            <a:endParaRPr lang="en-US" altLang="ko-KR" dirty="0" smtClean="0"/>
          </a:p>
          <a:p>
            <a:r>
              <a:rPr lang="ko-KR" altLang="en-US" dirty="0" smtClean="0"/>
              <a:t>쪽지 삭제함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927" y="1600200"/>
            <a:ext cx="6445398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0555" y="346982"/>
            <a:ext cx="4855210" cy="166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0556" y="2156732"/>
            <a:ext cx="4863974" cy="184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0555" y="4147433"/>
            <a:ext cx="4855210" cy="186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5819616" y="34698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819616" y="1899043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0" name="타원 9"/>
          <p:cNvSpPr/>
          <p:nvPr/>
        </p:nvSpPr>
        <p:spPr>
          <a:xfrm>
            <a:off x="5819616" y="391290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1051320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5734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어드민</a:t>
            </a:r>
            <a:r>
              <a:rPr lang="ko-KR" altLang="en-US" dirty="0" smtClean="0"/>
              <a:t> 단에서 쓴</a:t>
            </a:r>
            <a:endParaRPr lang="en-US" altLang="ko-KR" dirty="0" smtClean="0"/>
          </a:p>
          <a:p>
            <a:r>
              <a:rPr lang="ko-KR" altLang="en-US" dirty="0" smtClean="0"/>
              <a:t>공지사항이 이쪽으로</a:t>
            </a:r>
            <a:endParaRPr lang="en-US" altLang="ko-KR" dirty="0" smtClean="0"/>
          </a:p>
          <a:p>
            <a:r>
              <a:rPr lang="ko-KR" altLang="en-US" dirty="0" smtClean="0"/>
              <a:t>보여짐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관리자의 경우 </a:t>
            </a:r>
            <a:r>
              <a:rPr lang="en-US" altLang="ko-KR" dirty="0" smtClean="0"/>
              <a:t>user </a:t>
            </a:r>
            <a:r>
              <a:rPr lang="ko-KR" altLang="en-US" dirty="0" smtClean="0"/>
              <a:t>단에</a:t>
            </a:r>
            <a:endParaRPr lang="en-US" altLang="ko-KR" dirty="0" smtClean="0"/>
          </a:p>
          <a:p>
            <a:r>
              <a:rPr lang="ko-KR" altLang="en-US" dirty="0" smtClean="0"/>
              <a:t>바로 글을 쓸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게시판 </a:t>
            </a:r>
            <a:r>
              <a:rPr lang="ko-KR" altLang="en-US" dirty="0" err="1" smtClean="0"/>
              <a:t>바로가기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게임 영상 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385" y="2430780"/>
            <a:ext cx="65659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1595959" y="2943236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27731" y="261531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4437131" y="411988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03566" y="2430780"/>
            <a:ext cx="2033565" cy="512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옆에 리스트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51320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127505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커뮤니티 </a:t>
            </a:r>
            <a:r>
              <a:rPr lang="en-US" altLang="ko-KR" dirty="0" smtClean="0"/>
              <a:t>[</a:t>
            </a:r>
            <a:r>
              <a:rPr lang="ko-KR" altLang="en-US" dirty="0" smtClean="0"/>
              <a:t>게시판 관리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smtClean="0"/>
              <a:t>게시판 사용 여부를</a:t>
            </a:r>
            <a:endParaRPr lang="en-US" altLang="ko-KR" dirty="0" smtClean="0"/>
          </a:p>
          <a:p>
            <a:r>
              <a:rPr lang="ko-KR" altLang="en-US" dirty="0" smtClean="0"/>
              <a:t>확인함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해당 게시판의 상세</a:t>
            </a:r>
            <a:endParaRPr lang="en-US" altLang="ko-KR" dirty="0" smtClean="0"/>
          </a:p>
          <a:p>
            <a:r>
              <a:rPr lang="ko-KR" altLang="en-US" dirty="0" smtClean="0"/>
              <a:t>보기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해당 게시판 삭제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[4] </a:t>
            </a:r>
            <a:r>
              <a:rPr lang="ko-KR" altLang="en-US" dirty="0" smtClean="0"/>
              <a:t>게시판 등록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3502" y="1910596"/>
            <a:ext cx="4957099" cy="425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3701143" y="2503714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7" name="타원 6"/>
          <p:cNvSpPr/>
          <p:nvPr/>
        </p:nvSpPr>
        <p:spPr>
          <a:xfrm>
            <a:off x="3024594" y="563879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4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461508" y="339567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165687" y="4303973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6386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1406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[1] </a:t>
            </a:r>
            <a:r>
              <a:rPr lang="ko-KR" altLang="en-US" dirty="0" err="1"/>
              <a:t>어드민</a:t>
            </a:r>
            <a:r>
              <a:rPr lang="ko-KR" altLang="en-US" dirty="0"/>
              <a:t> 단에서 쓴</a:t>
            </a:r>
            <a:endParaRPr lang="en-US" altLang="ko-KR" dirty="0"/>
          </a:p>
          <a:p>
            <a:r>
              <a:rPr lang="ko-KR" altLang="en-US" dirty="0" smtClean="0"/>
              <a:t>이벤트 상황이 </a:t>
            </a:r>
            <a:r>
              <a:rPr lang="ko-KR" altLang="en-US" dirty="0"/>
              <a:t>이쪽으로</a:t>
            </a:r>
            <a:endParaRPr lang="en-US" altLang="ko-KR" dirty="0"/>
          </a:p>
          <a:p>
            <a:r>
              <a:rPr lang="ko-KR" altLang="en-US" dirty="0"/>
              <a:t>보여짐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[2] </a:t>
            </a:r>
            <a:r>
              <a:rPr lang="ko-KR" altLang="en-US" dirty="0" smtClean="0"/>
              <a:t>이벤트 상황</a:t>
            </a:r>
            <a:endParaRPr lang="en-US" altLang="ko-KR" dirty="0" smtClean="0"/>
          </a:p>
          <a:p>
            <a:r>
              <a:rPr lang="ko-KR" altLang="en-US" dirty="0" smtClean="0"/>
              <a:t>전체이벤트</a:t>
            </a:r>
            <a:endParaRPr lang="en-US" altLang="ko-KR" dirty="0" smtClean="0"/>
          </a:p>
          <a:p>
            <a:r>
              <a:rPr lang="ko-KR" altLang="en-US" dirty="0" smtClean="0"/>
              <a:t>진행이벤트</a:t>
            </a:r>
            <a:endParaRPr lang="en-US" altLang="ko-KR" dirty="0" smtClean="0"/>
          </a:p>
          <a:p>
            <a:r>
              <a:rPr lang="ko-KR" altLang="en-US" dirty="0" err="1" smtClean="0"/>
              <a:t>지난이벤트</a:t>
            </a:r>
            <a:endParaRPr lang="en-US" altLang="ko-KR" dirty="0" smtClean="0"/>
          </a:p>
          <a:p>
            <a:r>
              <a:rPr lang="ko-KR" altLang="en-US" dirty="0" smtClean="0"/>
              <a:t>예정이벤트 별로 </a:t>
            </a:r>
            <a:endParaRPr lang="en-US" altLang="ko-KR" dirty="0" smtClean="0"/>
          </a:p>
          <a:p>
            <a:r>
              <a:rPr lang="ko-KR" altLang="en-US" dirty="0" smtClean="0"/>
              <a:t>보여지기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9902" y="2286000"/>
            <a:ext cx="5007428" cy="431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타원 6"/>
          <p:cNvSpPr/>
          <p:nvPr/>
        </p:nvSpPr>
        <p:spPr>
          <a:xfrm>
            <a:off x="516097" y="207633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26296" y="583036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944938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85018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 smtClean="0"/>
              <a:t>오락실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오락실 슬라이드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781" y="2599690"/>
            <a:ext cx="649605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3283245" y="301468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269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35646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 smtClean="0"/>
              <a:t>오락실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- O / X GAME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781" y="2599690"/>
            <a:ext cx="649605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5129" y="1494839"/>
            <a:ext cx="3625949" cy="4811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3077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0649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 err="1"/>
              <a:t>오락식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랜덤으로 포인트를</a:t>
            </a:r>
            <a:endParaRPr lang="en-US" altLang="ko-KR" dirty="0" smtClean="0"/>
          </a:p>
          <a:p>
            <a:r>
              <a:rPr lang="ko-KR" altLang="en-US" dirty="0" smtClean="0"/>
              <a:t>얻을 수 있음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781" y="2599690"/>
            <a:ext cx="649605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2900" y="1193800"/>
            <a:ext cx="3592764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3077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129247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 smtClean="0"/>
              <a:t>오락실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촛불게임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781" y="2599690"/>
            <a:ext cx="649605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7065" y="1379220"/>
            <a:ext cx="4590415" cy="314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3077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095445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 smtClean="0"/>
              <a:t>커뮤니티 랭킹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[1] TOP</a:t>
            </a:r>
            <a:r>
              <a:rPr lang="ko-KR" altLang="en-US" dirty="0"/>
              <a:t> </a:t>
            </a:r>
            <a:r>
              <a:rPr lang="en-US" altLang="ko-KR" dirty="0" smtClean="0"/>
              <a:t>POINT USER</a:t>
            </a:r>
          </a:p>
          <a:p>
            <a:endParaRPr lang="en-US" altLang="ko-KR" dirty="0"/>
          </a:p>
          <a:p>
            <a:r>
              <a:rPr lang="en-US" altLang="ko-KR" dirty="0" smtClean="0"/>
              <a:t>[2] TOP LEVEL USER</a:t>
            </a:r>
          </a:p>
          <a:p>
            <a:endParaRPr lang="en-US" altLang="ko-KR" dirty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게시판 </a:t>
            </a:r>
            <a:r>
              <a:rPr lang="ko-KR" altLang="en-US" dirty="0" err="1" smtClean="0"/>
              <a:t>바로가기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[4] </a:t>
            </a:r>
            <a:r>
              <a:rPr lang="ko-KR" altLang="en-US" dirty="0" smtClean="0"/>
              <a:t>게임영상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[5] </a:t>
            </a:r>
            <a:r>
              <a:rPr lang="ko-KR" altLang="en-US" dirty="0" smtClean="0"/>
              <a:t>랭킹 엑셀 다운받기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[6] </a:t>
            </a:r>
            <a:r>
              <a:rPr lang="ko-KR" altLang="en-US" dirty="0" smtClean="0"/>
              <a:t>내 랭킹</a:t>
            </a:r>
            <a:r>
              <a:rPr lang="en-US" altLang="ko-KR" dirty="0" smtClean="0"/>
              <a:t>/</a:t>
            </a:r>
            <a:r>
              <a:rPr lang="ko-KR" altLang="en-US" dirty="0" smtClean="0"/>
              <a:t>레벨 순위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8175" y="2315419"/>
            <a:ext cx="3058518" cy="101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1704816" y="2364318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326788" y="2364318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0" name="타원 9"/>
          <p:cNvSpPr/>
          <p:nvPr/>
        </p:nvSpPr>
        <p:spPr>
          <a:xfrm>
            <a:off x="5123963" y="2258604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1" name="타원 10"/>
          <p:cNvSpPr/>
          <p:nvPr/>
        </p:nvSpPr>
        <p:spPr>
          <a:xfrm>
            <a:off x="5875077" y="3075033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0724" y="3314627"/>
            <a:ext cx="2998253" cy="325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2586140" y="284060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2" name="타원 11"/>
          <p:cNvSpPr/>
          <p:nvPr/>
        </p:nvSpPr>
        <p:spPr>
          <a:xfrm>
            <a:off x="1560790" y="5817486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5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269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0746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고객지원센터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err="1" smtClean="0"/>
              <a:t>어드민에서</a:t>
            </a:r>
            <a:r>
              <a:rPr lang="ko-KR" altLang="en-US" dirty="0" smtClean="0"/>
              <a:t> 글을</a:t>
            </a:r>
            <a:endParaRPr lang="en-US" altLang="ko-KR" dirty="0" smtClean="0"/>
          </a:p>
          <a:p>
            <a:r>
              <a:rPr lang="ko-KR" altLang="en-US" dirty="0" smtClean="0"/>
              <a:t>쓸 경우 이곳에 보여짐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935" y="2503052"/>
            <a:ext cx="64833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1689689" y="3014680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269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878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/>
              <a:t>아이템 상점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아이템 장터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[1] USER</a:t>
            </a:r>
            <a:r>
              <a:rPr lang="ko-KR" altLang="en-US" dirty="0" smtClean="0"/>
              <a:t>들이 자신의</a:t>
            </a:r>
            <a:endParaRPr lang="en-US" altLang="ko-KR" dirty="0" smtClean="0"/>
          </a:p>
          <a:p>
            <a:r>
              <a:rPr lang="ko-KR" altLang="en-US" dirty="0" smtClean="0"/>
              <a:t>아이콘을 등록하면 </a:t>
            </a:r>
            <a:endParaRPr lang="en-US" altLang="ko-KR" dirty="0" smtClean="0"/>
          </a:p>
          <a:p>
            <a:r>
              <a:rPr lang="en-US" altLang="ko-KR" dirty="0" smtClean="0"/>
              <a:t>ADMIN</a:t>
            </a:r>
            <a:r>
              <a:rPr lang="ko-KR" altLang="en-US" dirty="0" smtClean="0"/>
              <a:t>에서 등록 아이콘</a:t>
            </a:r>
            <a:endParaRPr lang="en-US" altLang="ko-KR" dirty="0" smtClean="0"/>
          </a:p>
          <a:p>
            <a:r>
              <a:rPr lang="ko-KR" altLang="en-US" dirty="0" smtClean="0"/>
              <a:t>을 보고 선별하여 등록 </a:t>
            </a:r>
            <a:endParaRPr lang="en-US" altLang="ko-KR" dirty="0" smtClean="0"/>
          </a:p>
          <a:p>
            <a:r>
              <a:rPr lang="ko-KR" altLang="en-US" dirty="0" smtClean="0"/>
              <a:t>여부를 선택함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관리자가 승인한 </a:t>
            </a:r>
            <a:endParaRPr lang="en-US" altLang="ko-KR" dirty="0" smtClean="0"/>
          </a:p>
          <a:p>
            <a:r>
              <a:rPr lang="ko-KR" altLang="en-US" dirty="0" smtClean="0"/>
              <a:t>아이콘들의 목록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유저가 아이콘 </a:t>
            </a:r>
            <a:r>
              <a:rPr lang="ko-KR" altLang="en-US" dirty="0" err="1" smtClean="0"/>
              <a:t>등록시</a:t>
            </a:r>
            <a:endParaRPr lang="en-US" altLang="ko-KR" dirty="0" smtClean="0"/>
          </a:p>
          <a:p>
            <a:r>
              <a:rPr lang="ko-KR" altLang="en-US" dirty="0" smtClean="0"/>
              <a:t>보여지는 화면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823" y="2421565"/>
            <a:ext cx="5358901" cy="416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타원 8"/>
          <p:cNvSpPr/>
          <p:nvPr/>
        </p:nvSpPr>
        <p:spPr>
          <a:xfrm>
            <a:off x="5338327" y="210245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810222" y="3705923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6668" y="4823600"/>
            <a:ext cx="5932269" cy="1493398"/>
          </a:xfrm>
          <a:prstGeom prst="rect">
            <a:avLst/>
          </a:prstGeom>
          <a:noFill/>
          <a:ln w="57150">
            <a:solidFill>
              <a:schemeClr val="accent3"/>
            </a:solidFill>
            <a:miter lim="800000"/>
            <a:headEnd/>
            <a:tailEnd/>
          </a:ln>
          <a:effectLst/>
        </p:spPr>
      </p:pic>
      <p:sp>
        <p:nvSpPr>
          <p:cNvPr id="12" name="타원 11"/>
          <p:cNvSpPr/>
          <p:nvPr/>
        </p:nvSpPr>
        <p:spPr>
          <a:xfrm>
            <a:off x="1454332" y="541497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511824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1483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/>
              <a:t>아이템 상점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아이템샵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smtClean="0"/>
              <a:t>관리자가 등록한</a:t>
            </a:r>
            <a:endParaRPr lang="en-US" altLang="ko-KR" dirty="0" smtClean="0"/>
          </a:p>
          <a:p>
            <a:r>
              <a:rPr lang="ko-KR" altLang="en-US" dirty="0" smtClean="0"/>
              <a:t>아이콘 진열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제한 레벨이 </a:t>
            </a:r>
            <a:r>
              <a:rPr lang="ko-KR" altLang="en-US" dirty="0" err="1" smtClean="0"/>
              <a:t>낮은순</a:t>
            </a:r>
            <a:r>
              <a:rPr lang="en-US" altLang="ko-KR" dirty="0" smtClean="0"/>
              <a:t>/</a:t>
            </a:r>
          </a:p>
          <a:p>
            <a:r>
              <a:rPr lang="ko-KR" altLang="en-US" dirty="0" err="1" smtClean="0"/>
              <a:t>높은순</a:t>
            </a:r>
            <a:r>
              <a:rPr lang="ko-KR" altLang="en-US" dirty="0" smtClean="0"/>
              <a:t> 또는</a:t>
            </a:r>
            <a:endParaRPr lang="en-US" altLang="ko-KR" dirty="0" smtClean="0"/>
          </a:p>
          <a:p>
            <a:r>
              <a:rPr lang="ko-KR" altLang="en-US" dirty="0" smtClean="0"/>
              <a:t>가격이 </a:t>
            </a:r>
            <a:r>
              <a:rPr lang="ko-KR" altLang="en-US" dirty="0" err="1" smtClean="0"/>
              <a:t>낮은순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높은순</a:t>
            </a:r>
            <a:endParaRPr lang="en-US" altLang="ko-KR" dirty="0" smtClean="0"/>
          </a:p>
          <a:p>
            <a:r>
              <a:rPr lang="ko-KR" altLang="en-US" dirty="0" err="1" smtClean="0"/>
              <a:t>으로</a:t>
            </a:r>
            <a:r>
              <a:rPr lang="ko-KR" altLang="en-US" dirty="0" smtClean="0"/>
              <a:t> 검색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112" y="2286000"/>
            <a:ext cx="5345670" cy="430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>
          <a:xfrm>
            <a:off x="3775501" y="322695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001325" y="2245399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3469769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8780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/>
              <a:t>아이템 상점</a:t>
            </a:r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err="1" smtClean="0"/>
              <a:t>아이템샵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r>
              <a:rPr lang="en-US" altLang="ko-KR" dirty="0" smtClean="0"/>
              <a:t>[1] </a:t>
            </a:r>
            <a:r>
              <a:rPr lang="ko-KR" altLang="en-US" dirty="0" smtClean="0"/>
              <a:t>관리자가 등록 사용한</a:t>
            </a:r>
            <a:endParaRPr lang="en-US" altLang="ko-KR" dirty="0" smtClean="0"/>
          </a:p>
          <a:p>
            <a:r>
              <a:rPr lang="ko-KR" altLang="en-US" dirty="0" smtClean="0"/>
              <a:t>배너가 보여짐</a:t>
            </a:r>
            <a:endParaRPr lang="en-US" altLang="ko-KR" dirty="0" smtClean="0"/>
          </a:p>
          <a:p>
            <a:r>
              <a:rPr lang="ko-KR" altLang="en-US" dirty="0" smtClean="0"/>
              <a:t>등록한 배너가 </a:t>
            </a:r>
            <a:r>
              <a:rPr lang="ko-KR" altLang="en-US" dirty="0" err="1" smtClean="0"/>
              <a:t>없을때는</a:t>
            </a:r>
            <a:endParaRPr lang="en-US" altLang="ko-KR" dirty="0" smtClean="0"/>
          </a:p>
          <a:p>
            <a:r>
              <a:rPr lang="ko-KR" altLang="en-US" dirty="0" smtClean="0"/>
              <a:t>배너가 사라짐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328" y="309880"/>
            <a:ext cx="6540957" cy="19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608" y="2408561"/>
            <a:ext cx="5355771" cy="382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>
          <a:xfrm>
            <a:off x="1903158" y="301828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1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9769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98640" y="941100"/>
            <a:ext cx="22333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/>
              <a:t>커뮤니티 </a:t>
            </a:r>
            <a:r>
              <a:rPr lang="en-US" altLang="ko-KR" dirty="0"/>
              <a:t>[</a:t>
            </a:r>
            <a:r>
              <a:rPr lang="ko-KR" altLang="en-US" dirty="0"/>
              <a:t>게시판 관리</a:t>
            </a:r>
            <a:r>
              <a:rPr lang="en-US" altLang="ko-KR" dirty="0"/>
              <a:t>]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수정을 누를 경우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해당 게시판의 상세정보</a:t>
            </a:r>
            <a:endParaRPr lang="en-US" altLang="ko-KR" dirty="0" smtClean="0"/>
          </a:p>
          <a:p>
            <a:pPr algn="just"/>
            <a:r>
              <a:rPr lang="ko-KR" altLang="en-US" dirty="0" err="1" smtClean="0"/>
              <a:t>를</a:t>
            </a:r>
            <a:r>
              <a:rPr lang="ko-KR" altLang="en-US" dirty="0" smtClean="0"/>
              <a:t> 볼 수 있으며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수정이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필요한 경우 수정 가능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3502" y="1910596"/>
            <a:ext cx="4957099" cy="425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275079"/>
            <a:ext cx="4261847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3897085" y="1524153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2390706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그림 개체 틀 3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그림 개체 틀 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" name="그림 개체 틀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9" name="그림 개체 틀 8"/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1027" name="Picture 3" descr="C:\Users\303\Desktop\인기게시판목록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603" y="431632"/>
            <a:ext cx="7421083" cy="59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303\Desktop\인기게시판 목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9607" y="1323298"/>
            <a:ext cx="4655954" cy="31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708992" y="861104"/>
            <a:ext cx="143500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 smtClean="0"/>
              <a:t>공지사</a:t>
            </a:r>
            <a:r>
              <a:rPr lang="ko-KR" altLang="en-US" dirty="0"/>
              <a:t>항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인기게시판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45792530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303\Desktop\새글 목록리스트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632" y="302970"/>
            <a:ext cx="7493682" cy="631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303\Desktop\새 글 목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593" y="1974736"/>
            <a:ext cx="4830438" cy="297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708992" y="861104"/>
            <a:ext cx="13484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ko-KR" altLang="en-US" dirty="0" smtClean="0"/>
              <a:t>랭</a:t>
            </a:r>
            <a:r>
              <a:rPr lang="ko-KR" altLang="en-US" dirty="0"/>
              <a:t>킹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새로운 글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리스</a:t>
            </a:r>
            <a:r>
              <a:rPr lang="ko-KR" altLang="en-US" dirty="0"/>
              <a:t>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99472214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303\Desktop\핫이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832" y="272143"/>
            <a:ext cx="7605482" cy="613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303\Desktop\핫 글 목록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3772" y="1578429"/>
            <a:ext cx="4713514" cy="31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700420" y="861104"/>
            <a:ext cx="14558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PAGE</a:t>
            </a:r>
          </a:p>
          <a:p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고객지원센터</a:t>
            </a:r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인기글</a:t>
            </a:r>
            <a:r>
              <a:rPr lang="ko-KR" altLang="en-US" dirty="0" smtClean="0"/>
              <a:t> 리스트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4963397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72190" y="941100"/>
            <a:ext cx="22669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/>
              <a:t>커뮤니티 </a:t>
            </a:r>
            <a:r>
              <a:rPr lang="en-US" altLang="ko-KR" dirty="0"/>
              <a:t>[</a:t>
            </a:r>
            <a:r>
              <a:rPr lang="ko-KR" altLang="en-US" dirty="0"/>
              <a:t>게시판 관리</a:t>
            </a:r>
            <a:r>
              <a:rPr lang="en-US" altLang="ko-KR" dirty="0"/>
              <a:t>]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게시판 등록 페이지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파일 업로드 여부를 </a:t>
            </a:r>
            <a:r>
              <a:rPr lang="en-US" altLang="ko-KR" dirty="0" smtClean="0"/>
              <a:t>N</a:t>
            </a:r>
          </a:p>
          <a:p>
            <a:pPr algn="just"/>
            <a:r>
              <a:rPr lang="ko-KR" altLang="en-US" dirty="0" err="1" smtClean="0"/>
              <a:t>으로</a:t>
            </a:r>
            <a:r>
              <a:rPr lang="ko-KR" altLang="en-US" dirty="0" smtClean="0"/>
              <a:t> 할 경우엔 파일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업로드 관련 탭이 사라짐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3502" y="1910596"/>
            <a:ext cx="4957099" cy="425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8062" y="943673"/>
            <a:ext cx="4495688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2448449" y="1293321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4194661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850" y="211874"/>
            <a:ext cx="6633915" cy="6378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spcCol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72192" y="941100"/>
            <a:ext cx="2266967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/>
              <a:t>커뮤니티 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[</a:t>
            </a:r>
            <a:r>
              <a:rPr lang="ko-KR" altLang="en-US" dirty="0"/>
              <a:t>게시판 </a:t>
            </a:r>
            <a:r>
              <a:rPr lang="ko-KR" altLang="en-US" dirty="0" smtClean="0"/>
              <a:t> 순서관리</a:t>
            </a:r>
            <a:r>
              <a:rPr lang="en-US" altLang="ko-KR" dirty="0"/>
              <a:t>]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[1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게시판의 순서를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아래로 정렬 할 수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 smtClean="0"/>
              <a:t>[2] </a:t>
            </a:r>
            <a:r>
              <a:rPr lang="ko-KR" altLang="en-US" dirty="0" smtClean="0"/>
              <a:t>게시판의 타이틀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 smtClean="0"/>
              <a:t>[3] 3</a:t>
            </a:r>
            <a:r>
              <a:rPr lang="ko-KR" altLang="en-US" dirty="0" smtClean="0"/>
              <a:t>번 버튼을 누를 경우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게시판의 순서가 저장됨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82" y="265946"/>
            <a:ext cx="61912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810" y="1910596"/>
            <a:ext cx="5967993" cy="446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870857" y="275408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7" name="타원 6"/>
          <p:cNvSpPr/>
          <p:nvPr/>
        </p:nvSpPr>
        <p:spPr>
          <a:xfrm>
            <a:off x="2035628" y="275408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8" name="타원 7"/>
          <p:cNvSpPr/>
          <p:nvPr/>
        </p:nvSpPr>
        <p:spPr>
          <a:xfrm>
            <a:off x="3113349" y="5866471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3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850" y="211874"/>
            <a:ext cx="6599721" cy="576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45741" y="941100"/>
            <a:ext cx="2319866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/>
              <a:t>커뮤니티 </a:t>
            </a:r>
            <a:endParaRPr lang="en-US" altLang="ko-KR" dirty="0"/>
          </a:p>
          <a:p>
            <a:pPr algn="just"/>
            <a:r>
              <a:rPr lang="en-US" altLang="ko-KR" dirty="0"/>
              <a:t>[</a:t>
            </a:r>
            <a:r>
              <a:rPr lang="ko-KR" altLang="en-US" dirty="0" smtClean="0"/>
              <a:t>게시물 관</a:t>
            </a:r>
            <a:r>
              <a:rPr lang="ko-KR" altLang="en-US" dirty="0"/>
              <a:t>리</a:t>
            </a:r>
            <a:r>
              <a:rPr lang="en-US" altLang="ko-KR" dirty="0" smtClean="0"/>
              <a:t>]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 smtClean="0"/>
              <a:t>게시물을 종류 나열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게시판 관리에 등록되어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있는 게시판들이 나옴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[1]</a:t>
            </a:r>
            <a:r>
              <a:rPr lang="ko-KR" altLang="en-US" dirty="0"/>
              <a:t> </a:t>
            </a:r>
            <a:r>
              <a:rPr lang="ko-KR" altLang="en-US" dirty="0" smtClean="0"/>
              <a:t>게시판에 등록되어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있는 게시물들이 나옴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[2] </a:t>
            </a:r>
            <a:r>
              <a:rPr lang="ko-KR" altLang="en-US" dirty="0" smtClean="0"/>
              <a:t>해당 게시판에 게시물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들이 나옴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작성자 조회수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등록일 등의 정보가 나옴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[3</a:t>
            </a:r>
            <a:r>
              <a:rPr lang="en-US" altLang="ko-KR" dirty="0" smtClean="0"/>
              <a:t>] </a:t>
            </a:r>
            <a:r>
              <a:rPr lang="ko-KR" altLang="en-US" dirty="0" smtClean="0"/>
              <a:t>개별 삭제 및 전체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삭제가 가능</a:t>
            </a:r>
            <a:endParaRPr lang="en-US" altLang="ko-KR" dirty="0" smtClean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 smtClean="0"/>
              <a:t>[4] </a:t>
            </a:r>
            <a:r>
              <a:rPr lang="ko-KR" altLang="en-US" dirty="0" smtClean="0"/>
              <a:t>해당 게시물들을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종류별로 삭제 가능</a:t>
            </a:r>
            <a:endParaRPr lang="en-US" altLang="ko-KR" dirty="0"/>
          </a:p>
        </p:txBody>
      </p:sp>
      <p:sp>
        <p:nvSpPr>
          <p:cNvPr id="6" name="타원 5"/>
          <p:cNvSpPr/>
          <p:nvPr/>
        </p:nvSpPr>
        <p:spPr>
          <a:xfrm>
            <a:off x="2438436" y="3152503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7" name="타원 6"/>
          <p:cNvSpPr/>
          <p:nvPr/>
        </p:nvSpPr>
        <p:spPr>
          <a:xfrm>
            <a:off x="2438436" y="425391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8" name="타원 7"/>
          <p:cNvSpPr/>
          <p:nvPr/>
        </p:nvSpPr>
        <p:spPr>
          <a:xfrm>
            <a:off x="5871518" y="4253912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3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67087" y="4792755"/>
            <a:ext cx="674914" cy="77288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4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091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Network Dark">
      <a:dk1>
        <a:srgbClr val="F6F7FA"/>
      </a:dk1>
      <a:lt1>
        <a:srgbClr val="F6F7FA"/>
      </a:lt1>
      <a:dk2>
        <a:srgbClr val="F6F7FA"/>
      </a:dk2>
      <a:lt2>
        <a:srgbClr val="1C2835"/>
      </a:lt2>
      <a:accent1>
        <a:srgbClr val="4E67C8"/>
      </a:accent1>
      <a:accent2>
        <a:srgbClr val="5ECCF3"/>
      </a:accent2>
      <a:accent3>
        <a:srgbClr val="A7EB52"/>
      </a:accent3>
      <a:accent4>
        <a:srgbClr val="5DCEAF"/>
      </a:accent4>
      <a:accent5>
        <a:srgbClr val="FF8021"/>
      </a:accent5>
      <a:accent6>
        <a:srgbClr val="C1C3C9"/>
      </a:accent6>
      <a:hlink>
        <a:srgbClr val="5DCEAF"/>
      </a:hlink>
      <a:folHlink>
        <a:srgbClr val="FF8021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29410</TotalTime>
  <Words>1529</Words>
  <Application>Microsoft Office PowerPoint</Application>
  <PresentationFormat>화면 슬라이드 쇼(4:3)</PresentationFormat>
  <Paragraphs>643</Paragraphs>
  <Slides>62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Slidepro</dc:creator>
  <cp:lastModifiedBy>yang</cp:lastModifiedBy>
  <cp:revision>4498</cp:revision>
  <dcterms:created xsi:type="dcterms:W3CDTF">2014-11-12T21:47:38Z</dcterms:created>
  <dcterms:modified xsi:type="dcterms:W3CDTF">2016-08-07T14:09:48Z</dcterms:modified>
</cp:coreProperties>
</file>